
<file path=[Content_Types].xml><?xml version="1.0" encoding="utf-8"?>
<Types xmlns="http://schemas.openxmlformats.org/package/2006/content-types">
  <Default Extension="jpeg" ContentType="image/jpe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21"/>
  </p:notesMasterIdLst>
  <p:sldIdLst>
    <p:sldId id="256" r:id="rId2"/>
    <p:sldId id="273" r:id="rId3"/>
    <p:sldId id="258" r:id="rId4"/>
    <p:sldId id="259" r:id="rId5"/>
    <p:sldId id="260" r:id="rId6"/>
    <p:sldId id="262" r:id="rId7"/>
    <p:sldId id="261" r:id="rId8"/>
    <p:sldId id="274" r:id="rId9"/>
    <p:sldId id="263" r:id="rId10"/>
    <p:sldId id="264" r:id="rId11"/>
    <p:sldId id="265" r:id="rId12"/>
    <p:sldId id="275" r:id="rId13"/>
    <p:sldId id="266" r:id="rId14"/>
    <p:sldId id="267" r:id="rId15"/>
    <p:sldId id="268" r:id="rId16"/>
    <p:sldId id="269" r:id="rId17"/>
    <p:sldId id="270" r:id="rId18"/>
    <p:sldId id="271" r:id="rId19"/>
    <p:sldId id="272" r:id="rId20"/>
  </p:sldIdLst>
  <p:sldSz cx="9144000" cy="6858000" type="screen4x3"/>
  <p:notesSz cx="7019925" cy="930592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1E171933-4619-4E11-9A3F-F7608DF75F80}" styleName="Medium Style 1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58743" autoAdjust="0"/>
  </p:normalViewPr>
  <p:slideViewPr>
    <p:cSldViewPr>
      <p:cViewPr>
        <p:scale>
          <a:sx n="100" d="100"/>
          <a:sy n="100" d="100"/>
        </p:scale>
        <p:origin x="-1152" y="-378"/>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41968" cy="465296"/>
          </a:xfrm>
          <a:prstGeom prst="rect">
            <a:avLst/>
          </a:prstGeom>
        </p:spPr>
        <p:txBody>
          <a:bodyPr vert="horz" lIns="93287" tIns="46644" rIns="93287" bIns="46644" rtlCol="0"/>
          <a:lstStyle>
            <a:lvl1pPr algn="l">
              <a:defRPr sz="1200"/>
            </a:lvl1pPr>
          </a:lstStyle>
          <a:p>
            <a:endParaRPr lang="en-US"/>
          </a:p>
        </p:txBody>
      </p:sp>
      <p:sp>
        <p:nvSpPr>
          <p:cNvPr id="3" name="Date Placeholder 2"/>
          <p:cNvSpPr>
            <a:spLocks noGrp="1"/>
          </p:cNvSpPr>
          <p:nvPr>
            <p:ph type="dt" idx="1"/>
          </p:nvPr>
        </p:nvSpPr>
        <p:spPr>
          <a:xfrm>
            <a:off x="3976333" y="0"/>
            <a:ext cx="3041968" cy="465296"/>
          </a:xfrm>
          <a:prstGeom prst="rect">
            <a:avLst/>
          </a:prstGeom>
        </p:spPr>
        <p:txBody>
          <a:bodyPr vert="horz" lIns="93287" tIns="46644" rIns="93287" bIns="46644" rtlCol="0"/>
          <a:lstStyle>
            <a:lvl1pPr algn="r">
              <a:defRPr sz="1200"/>
            </a:lvl1pPr>
          </a:lstStyle>
          <a:p>
            <a:fld id="{6CD6FC12-3C97-45D3-A628-7B53043B2A26}" type="datetimeFigureOut">
              <a:rPr lang="en-US" smtClean="0"/>
              <a:t>7/31/2012</a:t>
            </a:fld>
            <a:endParaRPr lang="en-US"/>
          </a:p>
        </p:txBody>
      </p:sp>
      <p:sp>
        <p:nvSpPr>
          <p:cNvPr id="4" name="Slide Image Placeholder 3"/>
          <p:cNvSpPr>
            <a:spLocks noGrp="1" noRot="1" noChangeAspect="1"/>
          </p:cNvSpPr>
          <p:nvPr>
            <p:ph type="sldImg" idx="2"/>
          </p:nvPr>
        </p:nvSpPr>
        <p:spPr>
          <a:xfrm>
            <a:off x="1184275" y="698500"/>
            <a:ext cx="4651375" cy="3489325"/>
          </a:xfrm>
          <a:prstGeom prst="rect">
            <a:avLst/>
          </a:prstGeom>
          <a:noFill/>
          <a:ln w="12700">
            <a:solidFill>
              <a:prstClr val="black"/>
            </a:solidFill>
          </a:ln>
        </p:spPr>
        <p:txBody>
          <a:bodyPr vert="horz" lIns="93287" tIns="46644" rIns="93287" bIns="46644" rtlCol="0" anchor="ctr"/>
          <a:lstStyle/>
          <a:p>
            <a:endParaRPr lang="en-US"/>
          </a:p>
        </p:txBody>
      </p:sp>
      <p:sp>
        <p:nvSpPr>
          <p:cNvPr id="5" name="Notes Placeholder 4"/>
          <p:cNvSpPr>
            <a:spLocks noGrp="1"/>
          </p:cNvSpPr>
          <p:nvPr>
            <p:ph type="body" sz="quarter" idx="3"/>
          </p:nvPr>
        </p:nvSpPr>
        <p:spPr>
          <a:xfrm>
            <a:off x="701993" y="4420315"/>
            <a:ext cx="5615940" cy="4187666"/>
          </a:xfrm>
          <a:prstGeom prst="rect">
            <a:avLst/>
          </a:prstGeom>
        </p:spPr>
        <p:txBody>
          <a:bodyPr vert="horz" lIns="93287" tIns="46644" rIns="93287" bIns="46644"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39014"/>
            <a:ext cx="3041968" cy="465296"/>
          </a:xfrm>
          <a:prstGeom prst="rect">
            <a:avLst/>
          </a:prstGeom>
        </p:spPr>
        <p:txBody>
          <a:bodyPr vert="horz" lIns="93287" tIns="46644" rIns="93287" bIns="46644" rtlCol="0" anchor="b"/>
          <a:lstStyle>
            <a:lvl1pPr algn="l">
              <a:defRPr sz="1200"/>
            </a:lvl1pPr>
          </a:lstStyle>
          <a:p>
            <a:endParaRPr lang="en-US"/>
          </a:p>
        </p:txBody>
      </p:sp>
      <p:sp>
        <p:nvSpPr>
          <p:cNvPr id="7" name="Slide Number Placeholder 6"/>
          <p:cNvSpPr>
            <a:spLocks noGrp="1"/>
          </p:cNvSpPr>
          <p:nvPr>
            <p:ph type="sldNum" sz="quarter" idx="5"/>
          </p:nvPr>
        </p:nvSpPr>
        <p:spPr>
          <a:xfrm>
            <a:off x="3976333" y="8839014"/>
            <a:ext cx="3041968" cy="465296"/>
          </a:xfrm>
          <a:prstGeom prst="rect">
            <a:avLst/>
          </a:prstGeom>
        </p:spPr>
        <p:txBody>
          <a:bodyPr vert="horz" lIns="93287" tIns="46644" rIns="93287" bIns="46644" rtlCol="0" anchor="b"/>
          <a:lstStyle>
            <a:lvl1pPr algn="r">
              <a:defRPr sz="1200"/>
            </a:lvl1pPr>
          </a:lstStyle>
          <a:p>
            <a:fld id="{1198A278-505F-408A-B9D9-220F46A5FBF7}" type="slidenum">
              <a:rPr lang="en-US" smtClean="0"/>
              <a:t>‹#›</a:t>
            </a:fld>
            <a:endParaRPr lang="en-US"/>
          </a:p>
        </p:txBody>
      </p:sp>
    </p:spTree>
    <p:extLst>
      <p:ext uri="{BB962C8B-B14F-4D97-AF65-F5344CB8AC3E}">
        <p14:creationId xmlns:p14="http://schemas.microsoft.com/office/powerpoint/2010/main" val="21247251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198A278-505F-408A-B9D9-220F46A5FBF7}" type="slidenum">
              <a:rPr lang="en-US" smtClean="0"/>
              <a:t>3</a:t>
            </a:fld>
            <a:endParaRPr lang="en-US"/>
          </a:p>
        </p:txBody>
      </p:sp>
    </p:spTree>
    <p:extLst>
      <p:ext uri="{BB962C8B-B14F-4D97-AF65-F5344CB8AC3E}">
        <p14:creationId xmlns:p14="http://schemas.microsoft.com/office/powerpoint/2010/main" val="23816402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2"/>
      </p:bgRef>
    </p:bg>
    <p:spTree>
      <p:nvGrpSpPr>
        <p:cNvPr id="1" name=""/>
        <p:cNvGrpSpPr/>
        <p:nvPr/>
      </p:nvGrpSpPr>
      <p:grpSpPr>
        <a:xfrm>
          <a:off x="0" y="0"/>
          <a:ext cx="0" cy="0"/>
          <a:chOff x="0" y="0"/>
          <a:chExt cx="0" cy="0"/>
        </a:xfrm>
      </p:grpSpPr>
      <p:sp>
        <p:nvSpPr>
          <p:cNvPr id="15" name="Rectangle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8991600" y="3048"/>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0" y="0"/>
            <a:ext cx="9144000" cy="25146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Rectangle 11"/>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Subtitle 8"/>
          <p:cNvSpPr>
            <a:spLocks noGrp="1"/>
          </p:cNvSpPr>
          <p:nvPr>
            <p:ph type="subTitle" idx="1"/>
          </p:nvPr>
        </p:nvSpPr>
        <p:spPr>
          <a:xfrm>
            <a:off x="1371600" y="2819400"/>
            <a:ext cx="6400800" cy="1752600"/>
          </a:xfrm>
        </p:spPr>
        <p:txBody>
          <a:bodyPr/>
          <a:lstStyle>
            <a:lvl1pPr marL="0" indent="0" algn="ctr">
              <a:buNone/>
              <a:defRPr sz="1600" b="1" cap="all" spc="25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p:txBody>
          <a:bodyPr/>
          <a:lstStyle/>
          <a:p>
            <a:fld id="{FD4EB906-9618-41C2-BE9D-89944D630B3B}" type="datetimeFigureOut">
              <a:rPr lang="en-US" smtClean="0"/>
              <a:t>7/31/2012</a:t>
            </a:fld>
            <a:endParaRPr lang="en-US"/>
          </a:p>
        </p:txBody>
      </p:sp>
      <p:sp>
        <p:nvSpPr>
          <p:cNvPr id="17" name="Footer Placeholder 16"/>
          <p:cNvSpPr>
            <a:spLocks noGrp="1"/>
          </p:cNvSpPr>
          <p:nvPr>
            <p:ph type="ftr" sz="quarter" idx="11"/>
          </p:nvPr>
        </p:nvSpPr>
        <p:spPr/>
        <p:txBody>
          <a:bodyPr/>
          <a:lstStyle/>
          <a:p>
            <a:endParaRPr lang="en-US"/>
          </a:p>
        </p:txBody>
      </p:sp>
      <p:sp>
        <p:nvSpPr>
          <p:cNvPr id="7" name="Straight Connector 6"/>
          <p:cNvSpPr>
            <a:spLocks noChangeShapeType="1"/>
          </p:cNvSpPr>
          <p:nvPr/>
        </p:nvSpPr>
        <p:spPr bwMode="auto">
          <a:xfrm>
            <a:off x="155448" y="2420112"/>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Rectangle 9"/>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3" name="Oval 12"/>
          <p:cNvSpPr/>
          <p:nvPr/>
        </p:nvSpPr>
        <p:spPr>
          <a:xfrm>
            <a:off x="4267200" y="2115312"/>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4" name="Oval 13"/>
          <p:cNvSpPr/>
          <p:nvPr/>
        </p:nvSpPr>
        <p:spPr>
          <a:xfrm>
            <a:off x="4361688" y="2209800"/>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9" name="Slide Number Placeholder 28"/>
          <p:cNvSpPr>
            <a:spLocks noGrp="1"/>
          </p:cNvSpPr>
          <p:nvPr>
            <p:ph type="sldNum" sz="quarter" idx="12"/>
          </p:nvPr>
        </p:nvSpPr>
        <p:spPr>
          <a:xfrm>
            <a:off x="4343400" y="2199450"/>
            <a:ext cx="457200" cy="441325"/>
          </a:xfrm>
        </p:spPr>
        <p:txBody>
          <a:bodyPr/>
          <a:lstStyle>
            <a:lvl1pPr>
              <a:defRPr>
                <a:solidFill>
                  <a:schemeClr val="accent3">
                    <a:shade val="75000"/>
                  </a:schemeClr>
                </a:solidFill>
              </a:defRPr>
            </a:lvl1pPr>
          </a:lstStyle>
          <a:p>
            <a:fld id="{F2F101FF-389D-42CC-A5B4-306F5C606D8E}" type="slidenum">
              <a:rPr lang="en-US" smtClean="0"/>
              <a:t>‹#›</a:t>
            </a:fld>
            <a:endParaRPr lang="en-US"/>
          </a:p>
        </p:txBody>
      </p:sp>
      <p:sp>
        <p:nvSpPr>
          <p:cNvPr id="8" name="Title 7"/>
          <p:cNvSpPr>
            <a:spLocks noGrp="1"/>
          </p:cNvSpPr>
          <p:nvPr>
            <p:ph type="ctrTitle"/>
          </p:nvPr>
        </p:nvSpPr>
        <p:spPr>
          <a:xfrm>
            <a:off x="685800" y="381000"/>
            <a:ext cx="7772400" cy="1752600"/>
          </a:xfrm>
        </p:spPr>
        <p:txBody>
          <a:bodyPr anchor="b"/>
          <a:lstStyle>
            <a:lvl1pPr>
              <a:defRPr sz="4200">
                <a:solidFill>
                  <a:schemeClr val="accent1"/>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FD4EB906-9618-41C2-BE9D-89944D630B3B}" type="datetimeFigureOut">
              <a:rPr lang="en-US" smtClean="0"/>
              <a:t>7/31/2012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2F101FF-389D-42CC-A5B4-306F5C606D8E}" type="slidenum">
              <a:rPr lang="en-US" smtClean="0"/>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bg>
      <p:bgRef idx="1001">
        <a:schemeClr val="bg2"/>
      </p:bgRef>
    </p:bg>
    <p:spTree>
      <p:nvGrpSpPr>
        <p:cNvPr id="1" name=""/>
        <p:cNvGrpSpPr/>
        <p:nvPr/>
      </p:nvGrpSpPr>
      <p:grpSpPr>
        <a:xfrm>
          <a:off x="0" y="0"/>
          <a:ext cx="0" cy="0"/>
          <a:chOff x="0" y="0"/>
          <a:chExt cx="0" cy="0"/>
        </a:xfrm>
      </p:grpSpPr>
      <p:sp>
        <p:nvSpPr>
          <p:cNvPr id="7" name="Rectangle 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Rectangle 7"/>
          <p:cNvSpPr>
            <a:spLocks noChangeArrowheads="1"/>
          </p:cNvSpPr>
          <p:nvPr/>
        </p:nvSpPr>
        <p:spPr bwMode="white">
          <a:xfrm>
            <a:off x="7010400" y="0"/>
            <a:ext cx="21336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Rectangle 8"/>
          <p:cNvSpPr>
            <a:spLocks noChangeArrowheads="1"/>
          </p:cNvSpPr>
          <p:nvPr/>
        </p:nvSpPr>
        <p:spPr bwMode="white">
          <a:xfrm>
            <a:off x="0" y="0"/>
            <a:ext cx="9144000" cy="155448"/>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0" name="Rectangle 9"/>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1" name="Rectangle 10"/>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Rectangle 11"/>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3" name="Straight Connector 12"/>
          <p:cNvSpPr>
            <a:spLocks noChangeShapeType="1"/>
          </p:cNvSpPr>
          <p:nvPr/>
        </p:nvSpPr>
        <p:spPr bwMode="auto">
          <a:xfrm rot="5400000">
            <a:off x="4021836" y="3278124"/>
            <a:ext cx="6245352"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4" name="Oval 13"/>
          <p:cNvSpPr/>
          <p:nvPr/>
        </p:nvSpPr>
        <p:spPr>
          <a:xfrm>
            <a:off x="6839712" y="2925763"/>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Oval 14"/>
          <p:cNvSpPr/>
          <p:nvPr/>
        </p:nvSpPr>
        <p:spPr>
          <a:xfrm>
            <a:off x="6934200" y="3020251"/>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6915912" y="3009901"/>
            <a:ext cx="457200" cy="441325"/>
          </a:xfrm>
        </p:spPr>
        <p:txBody>
          <a:bodyPr/>
          <a:lstStyle/>
          <a:p>
            <a:fld id="{F2F101FF-389D-42CC-A5B4-306F5C606D8E}" type="slidenum">
              <a:rPr lang="en-US" smtClean="0"/>
              <a:t>‹#›</a:t>
            </a:fld>
            <a:endParaRPr lang="en-US"/>
          </a:p>
        </p:txBody>
      </p:sp>
      <p:sp>
        <p:nvSpPr>
          <p:cNvPr id="3" name="Vertical Text Placeholder 2"/>
          <p:cNvSpPr>
            <a:spLocks noGrp="1"/>
          </p:cNvSpPr>
          <p:nvPr>
            <p:ph type="body" orient="vert" idx="1"/>
          </p:nvPr>
        </p:nvSpPr>
        <p:spPr>
          <a:xfrm>
            <a:off x="304800" y="304800"/>
            <a:ext cx="6553200" cy="5821366"/>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FD4EB906-9618-41C2-BE9D-89944D630B3B}" type="datetimeFigureOut">
              <a:rPr lang="en-US" smtClean="0"/>
              <a:t>7/31/2012</a:t>
            </a:fld>
            <a:endParaRPr lang="en-US"/>
          </a:p>
        </p:txBody>
      </p:sp>
      <p:sp>
        <p:nvSpPr>
          <p:cNvPr id="5" name="Footer Placeholder 4"/>
          <p:cNvSpPr>
            <a:spLocks noGrp="1"/>
          </p:cNvSpPr>
          <p:nvPr>
            <p:ph type="ftr" sz="quarter" idx="11"/>
          </p:nvPr>
        </p:nvSpPr>
        <p:spPr/>
        <p:txBody>
          <a:bodyPr/>
          <a:lstStyle/>
          <a:p>
            <a:endParaRPr lang="en-US"/>
          </a:p>
        </p:txBody>
      </p:sp>
      <p:sp>
        <p:nvSpPr>
          <p:cNvPr id="2" name="Vertical Title 1"/>
          <p:cNvSpPr>
            <a:spLocks noGrp="1"/>
          </p:cNvSpPr>
          <p:nvPr>
            <p:ph type="title" orient="vert"/>
          </p:nvPr>
        </p:nvSpPr>
        <p:spPr>
          <a:xfrm>
            <a:off x="7391400" y="304801"/>
            <a:ext cx="1447800" cy="5851525"/>
          </a:xfrm>
        </p:spPr>
        <p:txBody>
          <a:bodyPr vert="eaVert"/>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3">
                    <a:shade val="75000"/>
                  </a:schemeClr>
                </a:solidFill>
              </a:defRPr>
            </a:lvl1p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FD4EB906-9618-41C2-BE9D-89944D630B3B}" type="datetimeFigureOut">
              <a:rPr lang="en-US" smtClean="0"/>
              <a:t>7/31/2012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4361688" y="1026372"/>
            <a:ext cx="457200" cy="441325"/>
          </a:xfrm>
        </p:spPr>
        <p:txBody>
          <a:bodyPr/>
          <a:lstStyle/>
          <a:p>
            <a:fld id="{F2F101FF-389D-42CC-A5B4-306F5C606D8E}" type="slidenum">
              <a:rPr lang="en-US" smtClean="0"/>
              <a:t>‹#›</a:t>
            </a:fld>
            <a:endParaRPr lang="en-US"/>
          </a:p>
        </p:txBody>
      </p:sp>
      <p:sp>
        <p:nvSpPr>
          <p:cNvPr id="8" name="Content Placeholder 7"/>
          <p:cNvSpPr>
            <a:spLocks noGrp="1"/>
          </p:cNvSpPr>
          <p:nvPr>
            <p:ph sz="quarter" idx="1"/>
          </p:nvPr>
        </p:nvSpPr>
        <p:spPr>
          <a:xfrm>
            <a:off x="301752" y="1527048"/>
            <a:ext cx="850392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1"/>
      </p:bgRef>
    </p:bg>
    <p:spTree>
      <p:nvGrpSpPr>
        <p:cNvPr id="1" name=""/>
        <p:cNvGrpSpPr/>
        <p:nvPr/>
      </p:nvGrpSpPr>
      <p:grpSpPr>
        <a:xfrm>
          <a:off x="0" y="0"/>
          <a:ext cx="0" cy="0"/>
          <a:chOff x="0" y="0"/>
          <a:chExt cx="0" cy="0"/>
        </a:xfrm>
      </p:grpSpPr>
      <p:sp>
        <p:nvSpPr>
          <p:cNvPr id="17" name="Rectangle 16"/>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5" name="Rectangle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0" y="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8991600" y="1905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152400" y="2286000"/>
            <a:ext cx="8833104" cy="3048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Rectangle 11"/>
          <p:cNvSpPr>
            <a:spLocks noChangeArrowheads="1"/>
          </p:cNvSpPr>
          <p:nvPr/>
        </p:nvSpPr>
        <p:spPr bwMode="auto">
          <a:xfrm>
            <a:off x="155448" y="142352"/>
            <a:ext cx="8833104" cy="2139696"/>
          </a:xfrm>
          <a:prstGeom prst="rect">
            <a:avLst/>
          </a:prstGeom>
          <a:solidFill>
            <a:schemeClr val="accent1"/>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3" name="Text Placeholder 2"/>
          <p:cNvSpPr>
            <a:spLocks noGrp="1"/>
          </p:cNvSpPr>
          <p:nvPr>
            <p:ph type="body" idx="1"/>
          </p:nvPr>
        </p:nvSpPr>
        <p:spPr>
          <a:xfrm>
            <a:off x="1368426" y="2743200"/>
            <a:ext cx="6480174" cy="1673225"/>
          </a:xfrm>
        </p:spPr>
        <p:txBody>
          <a:bodyPr anchor="t"/>
          <a:lstStyle>
            <a:lvl1pPr marL="0" indent="0" algn="ctr">
              <a:buNone/>
              <a:defRPr sz="1600" b="1" cap="all" spc="250" baseline="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13" name="Rectangle 12"/>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4" name="Rectangle 13"/>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5" name="Footer Placeholder 4"/>
          <p:cNvSpPr>
            <a:spLocks noGrp="1"/>
          </p:cNvSpPr>
          <p:nvPr>
            <p:ph type="ftr" sz="quarter" idx="11"/>
          </p:nvPr>
        </p:nvSpPr>
        <p:spPr/>
        <p:txBody>
          <a:bodyPr/>
          <a:lstStyle/>
          <a:p>
            <a:endParaRPr lang="en-US"/>
          </a:p>
        </p:txBody>
      </p:sp>
      <p:sp>
        <p:nvSpPr>
          <p:cNvPr id="4" name="Date Placeholder 3"/>
          <p:cNvSpPr>
            <a:spLocks noGrp="1"/>
          </p:cNvSpPr>
          <p:nvPr>
            <p:ph type="dt" sz="half" idx="10"/>
          </p:nvPr>
        </p:nvSpPr>
        <p:spPr/>
        <p:txBody>
          <a:bodyPr/>
          <a:lstStyle/>
          <a:p>
            <a:fld id="{FD4EB906-9618-41C2-BE9D-89944D630B3B}" type="datetimeFigureOut">
              <a:rPr lang="en-US" smtClean="0"/>
              <a:t>7/31/2012</a:t>
            </a:fld>
            <a:endParaRPr lang="en-US"/>
          </a:p>
        </p:txBody>
      </p:sp>
      <p:sp>
        <p:nvSpPr>
          <p:cNvPr id="8" name="Straight Connector 7"/>
          <p:cNvSpPr>
            <a:spLocks noChangeShapeType="1"/>
          </p:cNvSpPr>
          <p:nvPr/>
        </p:nvSpPr>
        <p:spPr bwMode="auto">
          <a:xfrm>
            <a:off x="152400" y="2438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Oval 9"/>
          <p:cNvSpPr/>
          <p:nvPr/>
        </p:nvSpPr>
        <p:spPr>
          <a:xfrm>
            <a:off x="4267200" y="2115312"/>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Oval 10"/>
          <p:cNvSpPr/>
          <p:nvPr/>
        </p:nvSpPr>
        <p:spPr>
          <a:xfrm>
            <a:off x="4361688" y="2209800"/>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4343400" y="2199450"/>
            <a:ext cx="457200" cy="441325"/>
          </a:xfrm>
        </p:spPr>
        <p:txBody>
          <a:bodyPr/>
          <a:lstStyle>
            <a:lvl1pPr>
              <a:defRPr>
                <a:solidFill>
                  <a:schemeClr val="accent3">
                    <a:shade val="75000"/>
                  </a:schemeClr>
                </a:solidFill>
              </a:defRPr>
            </a:lvl1pPr>
          </a:lstStyle>
          <a:p>
            <a:fld id="{F2F101FF-389D-42CC-A5B4-306F5C606D8E}" type="slidenum">
              <a:rPr lang="en-US" smtClean="0"/>
              <a:t>‹#›</a:t>
            </a:fld>
            <a:endParaRPr lang="en-US"/>
          </a:p>
        </p:txBody>
      </p:sp>
      <p:sp>
        <p:nvSpPr>
          <p:cNvPr id="2" name="Title 1"/>
          <p:cNvSpPr>
            <a:spLocks noGrp="1"/>
          </p:cNvSpPr>
          <p:nvPr>
            <p:ph type="title"/>
          </p:nvPr>
        </p:nvSpPr>
        <p:spPr>
          <a:xfrm>
            <a:off x="722313" y="533400"/>
            <a:ext cx="7772400" cy="1524000"/>
          </a:xfrm>
        </p:spPr>
        <p:txBody>
          <a:bodyPr anchor="b"/>
          <a:lstStyle>
            <a:lvl1pPr algn="ctr">
              <a:buNone/>
              <a:defRPr sz="4200" b="0" cap="none" baseline="0">
                <a:solidFill>
                  <a:srgbClr val="FFFFFF"/>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301752" y="228600"/>
            <a:ext cx="8534400" cy="758952"/>
          </a:xfrm>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a:xfrm>
            <a:off x="5791200" y="6409944"/>
            <a:ext cx="3044952" cy="365760"/>
          </a:xfrm>
        </p:spPr>
        <p:txBody>
          <a:bodyPr/>
          <a:lstStyle/>
          <a:p>
            <a:fld id="{FD4EB906-9618-41C2-BE9D-89944D630B3B}" type="datetimeFigureOut">
              <a:rPr lang="en-US" smtClean="0"/>
              <a:t>7/31/2012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2F101FF-389D-42CC-A5B4-306F5C606D8E}" type="slidenum">
              <a:rPr lang="en-US" smtClean="0"/>
              <a:t>‹#›</a:t>
            </a:fld>
            <a:endParaRPr lang="en-US"/>
          </a:p>
        </p:txBody>
      </p:sp>
      <p:sp>
        <p:nvSpPr>
          <p:cNvPr id="8" name="Straight Connector 7"/>
          <p:cNvSpPr>
            <a:spLocks noChangeShapeType="1"/>
          </p:cNvSpPr>
          <p:nvPr/>
        </p:nvSpPr>
        <p:spPr bwMode="auto">
          <a:xfrm flipV="1">
            <a:off x="4563080" y="1575652"/>
            <a:ext cx="8921" cy="4819557"/>
          </a:xfrm>
          <a:prstGeom prst="line">
            <a:avLst/>
          </a:prstGeom>
          <a:noFill/>
          <a:ln w="9525" cap="flat" cmpd="sng" algn="ctr">
            <a:solidFill>
              <a:schemeClr val="tx2"/>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Content Placeholder 9"/>
          <p:cNvSpPr>
            <a:spLocks noGrp="1"/>
          </p:cNvSpPr>
          <p:nvPr>
            <p:ph sz="half" idx="1"/>
          </p:nvPr>
        </p:nvSpPr>
        <p:spPr>
          <a:xfrm>
            <a:off x="301752" y="1371600"/>
            <a:ext cx="4038600" cy="4681728"/>
          </a:xfrm>
        </p:spPr>
        <p:txBody>
          <a:bodyPr/>
          <a:lstStyle>
            <a:lvl1pPr>
              <a:defRPr sz="2500"/>
            </a:lvl1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2" name="Content Placeholder 11"/>
          <p:cNvSpPr>
            <a:spLocks noGrp="1"/>
          </p:cNvSpPr>
          <p:nvPr>
            <p:ph sz="half" idx="2"/>
          </p:nvPr>
        </p:nvSpPr>
        <p:spPr>
          <a:xfrm>
            <a:off x="4800600" y="1371600"/>
            <a:ext cx="4038600" cy="4681728"/>
          </a:xfrm>
        </p:spPr>
        <p:txBody>
          <a:bodyPr/>
          <a:lstStyle>
            <a:lvl1pPr>
              <a:defRPr sz="2500"/>
            </a:lvl1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1">
        <a:schemeClr val="bg2"/>
      </p:bgRef>
    </p:bg>
    <p:spTree>
      <p:nvGrpSpPr>
        <p:cNvPr id="1" name=""/>
        <p:cNvGrpSpPr/>
        <p:nvPr/>
      </p:nvGrpSpPr>
      <p:grpSpPr>
        <a:xfrm>
          <a:off x="0" y="0"/>
          <a:ext cx="0" cy="0"/>
          <a:chOff x="0" y="0"/>
          <a:chExt cx="0" cy="0"/>
        </a:xfrm>
      </p:grpSpPr>
      <p:sp>
        <p:nvSpPr>
          <p:cNvPr id="10" name="Straight Connector 9"/>
          <p:cNvSpPr>
            <a:spLocks noChangeShapeType="1"/>
          </p:cNvSpPr>
          <p:nvPr/>
        </p:nvSpPr>
        <p:spPr bwMode="auto">
          <a:xfrm flipV="1">
            <a:off x="4572000" y="2200275"/>
            <a:ext cx="0" cy="4187952"/>
          </a:xfrm>
          <a:prstGeom prst="line">
            <a:avLst/>
          </a:prstGeom>
          <a:noFill/>
          <a:ln w="9525" cap="flat" cmpd="sng" algn="ctr">
            <a:solidFill>
              <a:schemeClr val="tx2"/>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20" name="Rectangle 19"/>
          <p:cNvSpPr>
            <a:spLocks noChangeArrowheads="1"/>
          </p:cNvSpPr>
          <p:nvPr/>
        </p:nvSpPr>
        <p:spPr bwMode="white">
          <a:xfrm>
            <a:off x="0" y="0"/>
            <a:ext cx="9144000" cy="14478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21" name="Rectangle 20"/>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22" name="Rectangle 21"/>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1" name="Rectangle 10"/>
          <p:cNvSpPr/>
          <p:nvPr/>
        </p:nvSpPr>
        <p:spPr>
          <a:xfrm>
            <a:off x="152400" y="1371600"/>
            <a:ext cx="8833104" cy="914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Rectangle 12"/>
          <p:cNvSpPr>
            <a:spLocks noChangeArrowheads="1"/>
          </p:cNvSpPr>
          <p:nvPr/>
        </p:nvSpPr>
        <p:spPr bwMode="auto">
          <a:xfrm>
            <a:off x="145923" y="6391656"/>
            <a:ext cx="8833104" cy="310896"/>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3" name="Text Placeholder 2"/>
          <p:cNvSpPr>
            <a:spLocks noGrp="1"/>
          </p:cNvSpPr>
          <p:nvPr>
            <p:ph type="body" idx="1"/>
          </p:nvPr>
        </p:nvSpPr>
        <p:spPr>
          <a:xfrm>
            <a:off x="301752" y="1524000"/>
            <a:ext cx="4040188" cy="732974"/>
          </a:xfrm>
          <a:noFill/>
          <a:ln w="15875" cap="rnd" cmpd="sng" algn="ctr">
            <a:noFill/>
            <a:prstDash val="solid"/>
          </a:ln>
        </p:spPr>
        <p:style>
          <a:lnRef idx="3">
            <a:schemeClr val="lt1"/>
          </a:lnRef>
          <a:fillRef idx="1">
            <a:schemeClr val="accent1"/>
          </a:fillRef>
          <a:effectRef idx="1">
            <a:schemeClr val="accent1"/>
          </a:effectRef>
          <a:fontRef idx="minor">
            <a:schemeClr val="lt1"/>
          </a:fontRef>
        </p:style>
        <p:txBody>
          <a:bodyPr anchor="ctr">
            <a:noAutofit/>
          </a:bodyPr>
          <a:lstStyle>
            <a:lvl1pPr marL="0" indent="0">
              <a:buNone/>
              <a:defRPr lang="en-US" sz="2200" b="1" dirty="0" smtClean="0">
                <a:solidFill>
                  <a:srgbClr val="FFFFFF"/>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791330" y="1524000"/>
            <a:ext cx="4041775" cy="731520"/>
          </a:xfrm>
          <a:noFill/>
          <a:ln w="15875" cap="rnd" cmpd="sng" algn="ctr">
            <a:noFill/>
            <a:prstDash val="solid"/>
          </a:ln>
        </p:spPr>
        <p:style>
          <a:lnRef idx="3">
            <a:schemeClr val="lt1"/>
          </a:lnRef>
          <a:fillRef idx="1">
            <a:schemeClr val="accent2"/>
          </a:fillRef>
          <a:effectRef idx="1">
            <a:schemeClr val="accent2"/>
          </a:effectRef>
          <a:fontRef idx="minor">
            <a:schemeClr val="lt1"/>
          </a:fontRef>
        </p:style>
        <p:txBody>
          <a:bodyPr anchor="ctr">
            <a:noAutofit/>
          </a:bodyPr>
          <a:lstStyle>
            <a:lvl1pPr marL="0" indent="0">
              <a:buNone/>
              <a:defRPr sz="2200" b="1"/>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7" name="Date Placeholder 6"/>
          <p:cNvSpPr>
            <a:spLocks noGrp="1"/>
          </p:cNvSpPr>
          <p:nvPr>
            <p:ph type="dt" sz="half" idx="10"/>
          </p:nvPr>
        </p:nvSpPr>
        <p:spPr/>
        <p:txBody>
          <a:bodyPr/>
          <a:lstStyle/>
          <a:p>
            <a:fld id="{FD4EB906-9618-41C2-BE9D-89944D630B3B}" type="datetimeFigureOut">
              <a:rPr lang="en-US" smtClean="0"/>
              <a:t>7/31/2012</a:t>
            </a:fld>
            <a:endParaRPr lang="en-US"/>
          </a:p>
        </p:txBody>
      </p:sp>
      <p:sp>
        <p:nvSpPr>
          <p:cNvPr id="8" name="Footer Placeholder 7"/>
          <p:cNvSpPr>
            <a:spLocks noGrp="1"/>
          </p:cNvSpPr>
          <p:nvPr>
            <p:ph type="ftr" sz="quarter" idx="11"/>
          </p:nvPr>
        </p:nvSpPr>
        <p:spPr>
          <a:xfrm>
            <a:off x="304800" y="6409944"/>
            <a:ext cx="3581400" cy="365760"/>
          </a:xfrm>
        </p:spPr>
        <p:txBody>
          <a:bodyPr/>
          <a:lstStyle/>
          <a:p>
            <a:endParaRPr lang="en-US"/>
          </a:p>
        </p:txBody>
      </p:sp>
      <p:sp>
        <p:nvSpPr>
          <p:cNvPr id="15" name="Straight Connector 14"/>
          <p:cNvSpPr>
            <a:spLocks noChangeShapeType="1"/>
          </p:cNvSpPr>
          <p:nvPr/>
        </p:nvSpPr>
        <p:spPr bwMode="auto">
          <a:xfrm>
            <a:off x="152400" y="128016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4" name="Content Placeholder 23"/>
          <p:cNvSpPr>
            <a:spLocks noGrp="1"/>
          </p:cNvSpPr>
          <p:nvPr>
            <p:ph sz="quarter" idx="2"/>
          </p:nvPr>
        </p:nvSpPr>
        <p:spPr>
          <a:xfrm>
            <a:off x="301752" y="2471383"/>
            <a:ext cx="4041648" cy="3818404"/>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6" name="Content Placeholder 25"/>
          <p:cNvSpPr>
            <a:spLocks noGrp="1"/>
          </p:cNvSpPr>
          <p:nvPr>
            <p:ph sz="quarter" idx="4"/>
          </p:nvPr>
        </p:nvSpPr>
        <p:spPr>
          <a:xfrm>
            <a:off x="4800600" y="2471383"/>
            <a:ext cx="4038600" cy="3822192"/>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5" name="Oval 24"/>
          <p:cNvSpPr/>
          <p:nvPr/>
        </p:nvSpPr>
        <p:spPr>
          <a:xfrm>
            <a:off x="4267200" y="956036"/>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7" name="Oval 26"/>
          <p:cNvSpPr/>
          <p:nvPr/>
        </p:nvSpPr>
        <p:spPr>
          <a:xfrm>
            <a:off x="4361688" y="1050524"/>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Slide Number Placeholder 8"/>
          <p:cNvSpPr>
            <a:spLocks noGrp="1"/>
          </p:cNvSpPr>
          <p:nvPr>
            <p:ph type="sldNum" sz="quarter" idx="12"/>
          </p:nvPr>
        </p:nvSpPr>
        <p:spPr>
          <a:xfrm>
            <a:off x="4343400" y="1042416"/>
            <a:ext cx="457200" cy="441325"/>
          </a:xfrm>
        </p:spPr>
        <p:txBody>
          <a:bodyPr/>
          <a:lstStyle>
            <a:lvl1pPr algn="ctr">
              <a:defRPr/>
            </a:lvl1pPr>
          </a:lstStyle>
          <a:p>
            <a:fld id="{F2F101FF-389D-42CC-A5B4-306F5C606D8E}" type="slidenum">
              <a:rPr lang="en-US" smtClean="0"/>
              <a:t>‹#›</a:t>
            </a:fld>
            <a:endParaRPr lang="en-US"/>
          </a:p>
        </p:txBody>
      </p:sp>
      <p:sp>
        <p:nvSpPr>
          <p:cNvPr id="23" name="Title 22"/>
          <p:cNvSpPr>
            <a:spLocks noGrp="1"/>
          </p:cNvSpPr>
          <p:nvPr>
            <p:ph type="title"/>
          </p:nvPr>
        </p:nvSpPr>
        <p:spPr/>
        <p:txBody>
          <a:bodyPr rtlCol="0" anchor="b" anchorCtr="0"/>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FD4EB906-9618-41C2-BE9D-89944D630B3B}" type="datetimeFigureOut">
              <a:rPr lang="en-US" smtClean="0"/>
              <a:t>7/31/2012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a:xfrm>
            <a:off x="4343400" y="1036020"/>
            <a:ext cx="457200" cy="441325"/>
          </a:xfrm>
        </p:spPr>
        <p:txBody>
          <a:bodyPr/>
          <a:lstStyle/>
          <a:p>
            <a:fld id="{F2F101FF-389D-42CC-A5B4-306F5C606D8E}"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7" name="Rectangle 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Rectangle 7"/>
          <p:cNvSpPr>
            <a:spLocks noChangeArrowheads="1"/>
          </p:cNvSpPr>
          <p:nvPr/>
        </p:nvSpPr>
        <p:spPr bwMode="white">
          <a:xfrm>
            <a:off x="0" y="0"/>
            <a:ext cx="9144000" cy="155448"/>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0" name="Rectangle 9"/>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Rectangle 8"/>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Rectangle 4"/>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6" name="Rectangle 5"/>
          <p:cNvSpPr>
            <a:spLocks noChangeArrowheads="1"/>
          </p:cNvSpPr>
          <p:nvPr/>
        </p:nvSpPr>
        <p:spPr bwMode="auto">
          <a:xfrm>
            <a:off x="152400" y="158496"/>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 name="Date Placeholder 1"/>
          <p:cNvSpPr>
            <a:spLocks noGrp="1"/>
          </p:cNvSpPr>
          <p:nvPr>
            <p:ph type="dt" sz="half" idx="10"/>
          </p:nvPr>
        </p:nvSpPr>
        <p:spPr/>
        <p:txBody>
          <a:bodyPr/>
          <a:lstStyle/>
          <a:p>
            <a:fld id="{FD4EB906-9618-41C2-BE9D-89944D630B3B}" type="datetimeFigureOut">
              <a:rPr lang="en-US" smtClean="0"/>
              <a:t>7/31/2012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a:xfrm>
            <a:off x="4267200" y="6324600"/>
            <a:ext cx="609600" cy="441324"/>
          </a:xfrm>
        </p:spPr>
        <p:txBody>
          <a:bodyPr/>
          <a:lstStyle>
            <a:lvl1pPr>
              <a:defRPr>
                <a:solidFill>
                  <a:srgbClr val="FFFFFF"/>
                </a:solidFill>
              </a:defRPr>
            </a:lvl1pPr>
          </a:lstStyle>
          <a:p>
            <a:fld id="{F2F101FF-389D-42CC-A5B4-306F5C606D8E}"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1">
        <a:schemeClr val="bg1"/>
      </p:bgRef>
    </p:bg>
    <p:spTree>
      <p:nvGrpSpPr>
        <p:cNvPr id="1" name=""/>
        <p:cNvGrpSpPr/>
        <p:nvPr/>
      </p:nvGrpSpPr>
      <p:grpSpPr>
        <a:xfrm>
          <a:off x="0" y="0"/>
          <a:ext cx="0" cy="0"/>
          <a:chOff x="0" y="0"/>
          <a:chExt cx="0" cy="0"/>
        </a:xfrm>
      </p:grpSpPr>
      <p:sp>
        <p:nvSpPr>
          <p:cNvPr id="19" name="Rectangle 18"/>
          <p:cNvSpPr>
            <a:spLocks noChangeArrowheads="1"/>
          </p:cNvSpPr>
          <p:nvPr/>
        </p:nvSpPr>
        <p:spPr bwMode="auto">
          <a:xfrm>
            <a:off x="152400" y="152400"/>
            <a:ext cx="8833104" cy="304800"/>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5" name="Rectangle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0" y="0"/>
            <a:ext cx="9144000" cy="118872"/>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7" name="Rectangle 16"/>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3" name="Rectangle 12"/>
          <p:cNvSpPr/>
          <p:nvPr/>
        </p:nvSpPr>
        <p:spPr>
          <a:xfrm>
            <a:off x="152400" y="609600"/>
            <a:ext cx="2743200" cy="5867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381000" y="914400"/>
            <a:ext cx="2362200" cy="990600"/>
          </a:xfrm>
        </p:spPr>
        <p:txBody>
          <a:bodyPr anchor="b">
            <a:noAutofit/>
          </a:bodyPr>
          <a:lstStyle>
            <a:lvl1pPr algn="l">
              <a:buNone/>
              <a:defRPr sz="2200" b="1">
                <a:solidFill>
                  <a:srgbClr val="FFFFFF"/>
                </a:solidFill>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381000" y="1981200"/>
            <a:ext cx="2362200" cy="4144963"/>
          </a:xfrm>
        </p:spPr>
        <p:txBody>
          <a:bodyPr/>
          <a:lstStyle>
            <a:lvl1pPr marL="0" indent="0">
              <a:spcAft>
                <a:spcPts val="1000"/>
              </a:spcAft>
              <a:buNone/>
              <a:defRPr sz="1600">
                <a:solidFill>
                  <a:srgbClr val="FFFFFF"/>
                </a:solidFill>
              </a:defRPr>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8" name="Rectangle 7"/>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9" name="Straight Connector 8"/>
          <p:cNvSpPr>
            <a:spLocks noChangeShapeType="1"/>
          </p:cNvSpPr>
          <p:nvPr/>
        </p:nvSpPr>
        <p:spPr bwMode="auto">
          <a:xfrm>
            <a:off x="152400" y="533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20" name="Content Placeholder 19"/>
          <p:cNvSpPr>
            <a:spLocks noGrp="1"/>
          </p:cNvSpPr>
          <p:nvPr>
            <p:ph sz="quarter" idx="1"/>
          </p:nvPr>
        </p:nvSpPr>
        <p:spPr>
          <a:xfrm>
            <a:off x="3124200" y="685800"/>
            <a:ext cx="5638800" cy="54102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Oval 9"/>
          <p:cNvSpPr/>
          <p:nvPr/>
        </p:nvSpPr>
        <p:spPr>
          <a:xfrm>
            <a:off x="1295400" y="22860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Oval 10"/>
          <p:cNvSpPr/>
          <p:nvPr/>
        </p:nvSpPr>
        <p:spPr>
          <a:xfrm>
            <a:off x="1389888" y="323088"/>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7" name="Slide Number Placeholder 6"/>
          <p:cNvSpPr>
            <a:spLocks noGrp="1"/>
          </p:cNvSpPr>
          <p:nvPr>
            <p:ph type="sldNum" sz="quarter" idx="12"/>
          </p:nvPr>
        </p:nvSpPr>
        <p:spPr>
          <a:xfrm>
            <a:off x="1371600" y="312738"/>
            <a:ext cx="457200" cy="441325"/>
          </a:xfrm>
        </p:spPr>
        <p:txBody>
          <a:bodyPr/>
          <a:lstStyle>
            <a:lvl1pPr>
              <a:defRPr>
                <a:solidFill>
                  <a:schemeClr val="accent3">
                    <a:shade val="75000"/>
                  </a:schemeClr>
                </a:solidFill>
              </a:defRPr>
            </a:lvl1pPr>
          </a:lstStyle>
          <a:p>
            <a:fld id="{F2F101FF-389D-42CC-A5B4-306F5C606D8E}" type="slidenum">
              <a:rPr lang="en-US" smtClean="0"/>
              <a:t>‹#›</a:t>
            </a:fld>
            <a:endParaRPr lang="en-US"/>
          </a:p>
        </p:txBody>
      </p:sp>
      <p:sp>
        <p:nvSpPr>
          <p:cNvPr id="21" name="Rectangle 20"/>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Date Placeholder 4"/>
          <p:cNvSpPr>
            <a:spLocks noGrp="1"/>
          </p:cNvSpPr>
          <p:nvPr>
            <p:ph type="dt" sz="half" idx="10"/>
          </p:nvPr>
        </p:nvSpPr>
        <p:spPr/>
        <p:txBody>
          <a:bodyPr/>
          <a:lstStyle/>
          <a:p>
            <a:fld id="{FD4EB906-9618-41C2-BE9D-89944D630B3B}" type="datetimeFigureOut">
              <a:rPr lang="en-US" smtClean="0"/>
              <a:t>7/31/2012</a:t>
            </a:fld>
            <a:endParaRPr lang="en-US"/>
          </a:p>
        </p:txBody>
      </p:sp>
      <p:sp>
        <p:nvSpPr>
          <p:cNvPr id="6" name="Footer Placeholder 5"/>
          <p:cNvSpPr>
            <a:spLocks noGrp="1"/>
          </p:cNvSpPr>
          <p:nvPr>
            <p:ph type="ftr" sz="quarter" idx="11"/>
          </p:nvPr>
        </p:nvSpPr>
        <p:spPr>
          <a:xfrm>
            <a:off x="301752" y="6410848"/>
            <a:ext cx="3383280" cy="365760"/>
          </a:xfrm>
        </p:spPr>
        <p:txBody>
          <a:bodyPr/>
          <a:lstStyle/>
          <a:p>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1" name="Straight Connector 20"/>
          <p:cNvSpPr>
            <a:spLocks noChangeShapeType="1"/>
          </p:cNvSpPr>
          <p:nvPr/>
        </p:nvSpPr>
        <p:spPr bwMode="auto">
          <a:xfrm>
            <a:off x="152400" y="533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7" name="Rectangle 16"/>
          <p:cNvSpPr>
            <a:spLocks noChangeArrowheads="1"/>
          </p:cNvSpPr>
          <p:nvPr/>
        </p:nvSpPr>
        <p:spPr bwMode="white">
          <a:xfrm>
            <a:off x="0" y="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0" name="Rectangle 19"/>
          <p:cNvSpPr>
            <a:spLocks noChangeArrowheads="1"/>
          </p:cNvSpPr>
          <p:nvPr/>
        </p:nvSpPr>
        <p:spPr bwMode="auto">
          <a:xfrm>
            <a:off x="152400" y="152400"/>
            <a:ext cx="8833104" cy="301752"/>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Rectangle 7"/>
          <p:cNvSpPr/>
          <p:nvPr/>
        </p:nvSpPr>
        <p:spPr>
          <a:xfrm>
            <a:off x="152400" y="609600"/>
            <a:ext cx="2743200" cy="5867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Rectangle 14"/>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2" name="Oval 11"/>
          <p:cNvSpPr/>
          <p:nvPr/>
        </p:nvSpPr>
        <p:spPr>
          <a:xfrm>
            <a:off x="1295400" y="22860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Oval 12"/>
          <p:cNvSpPr/>
          <p:nvPr/>
        </p:nvSpPr>
        <p:spPr>
          <a:xfrm>
            <a:off x="1389888" y="323088"/>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7" name="Slide Number Placeholder 6"/>
          <p:cNvSpPr>
            <a:spLocks noGrp="1"/>
          </p:cNvSpPr>
          <p:nvPr>
            <p:ph type="sldNum" sz="quarter" idx="12"/>
          </p:nvPr>
        </p:nvSpPr>
        <p:spPr>
          <a:xfrm>
            <a:off x="1371600" y="312738"/>
            <a:ext cx="457200" cy="441325"/>
          </a:xfrm>
        </p:spPr>
        <p:txBody>
          <a:bodyPr/>
          <a:lstStyle/>
          <a:p>
            <a:fld id="{F2F101FF-389D-42CC-A5B4-306F5C606D8E}" type="slidenum">
              <a:rPr lang="en-US" smtClean="0"/>
              <a:t>‹#›</a:t>
            </a:fld>
            <a:endParaRPr lang="en-US"/>
          </a:p>
        </p:txBody>
      </p:sp>
      <p:sp>
        <p:nvSpPr>
          <p:cNvPr id="2" name="Title 1"/>
          <p:cNvSpPr>
            <a:spLocks noGrp="1"/>
          </p:cNvSpPr>
          <p:nvPr>
            <p:ph type="title"/>
          </p:nvPr>
        </p:nvSpPr>
        <p:spPr>
          <a:xfrm>
            <a:off x="3000375" y="5029200"/>
            <a:ext cx="5867400" cy="1219200"/>
          </a:xfrm>
        </p:spPr>
        <p:txBody>
          <a:bodyPr anchor="t">
            <a:noAutofit/>
          </a:bodyPr>
          <a:lstStyle>
            <a:lvl1pPr algn="l">
              <a:buNone/>
              <a:defRPr sz="2400" b="1">
                <a:solidFill>
                  <a:schemeClr val="tx2"/>
                </a:solidFill>
              </a:defRPr>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3000375" y="609600"/>
            <a:ext cx="5867400" cy="4267200"/>
          </a:xfrm>
        </p:spPr>
        <p:txBody>
          <a:bodyPr/>
          <a:lstStyle>
            <a:lvl1pPr marL="0" indent="0">
              <a:buNone/>
              <a:defRPr sz="3200"/>
            </a:lvl1pPr>
          </a:lstStyle>
          <a:p>
            <a:r>
              <a:rPr kumimoji="0" lang="en-US" smtClean="0"/>
              <a:t>Click icon to add picture</a:t>
            </a:r>
            <a:endParaRPr kumimoji="0" lang="en-US" dirty="0"/>
          </a:p>
        </p:txBody>
      </p:sp>
      <p:sp>
        <p:nvSpPr>
          <p:cNvPr id="4" name="Text Placeholder 3"/>
          <p:cNvSpPr>
            <a:spLocks noGrp="1"/>
          </p:cNvSpPr>
          <p:nvPr>
            <p:ph type="body" sz="half" idx="2"/>
          </p:nvPr>
        </p:nvSpPr>
        <p:spPr>
          <a:xfrm>
            <a:off x="381000" y="990600"/>
            <a:ext cx="2438400" cy="5257800"/>
          </a:xfrm>
        </p:spPr>
        <p:txBody>
          <a:bodyPr/>
          <a:lstStyle>
            <a:lvl1pPr marL="0" indent="0">
              <a:spcAft>
                <a:spcPts val="1000"/>
              </a:spcAft>
              <a:buFontTx/>
              <a:buNone/>
              <a:defRPr sz="1600">
                <a:solidFill>
                  <a:srgbClr val="FFFFFF"/>
                </a:solidFill>
              </a:defRPr>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22" name="Rectangle 21"/>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Date Placeholder 4"/>
          <p:cNvSpPr>
            <a:spLocks noGrp="1"/>
          </p:cNvSpPr>
          <p:nvPr>
            <p:ph type="dt" sz="half" idx="10"/>
          </p:nvPr>
        </p:nvSpPr>
        <p:spPr>
          <a:xfrm>
            <a:off x="5788152" y="6404984"/>
            <a:ext cx="3044952" cy="365760"/>
          </a:xfrm>
        </p:spPr>
        <p:txBody>
          <a:bodyPr/>
          <a:lstStyle/>
          <a:p>
            <a:fld id="{FD4EB906-9618-41C2-BE9D-89944D630B3B}" type="datetimeFigureOut">
              <a:rPr lang="en-US" smtClean="0"/>
              <a:t>7/31/2012</a:t>
            </a:fld>
            <a:endParaRPr lang="en-US"/>
          </a:p>
        </p:txBody>
      </p:sp>
      <p:sp>
        <p:nvSpPr>
          <p:cNvPr id="6" name="Footer Placeholder 5"/>
          <p:cNvSpPr>
            <a:spLocks noGrp="1"/>
          </p:cNvSpPr>
          <p:nvPr>
            <p:ph type="ftr" sz="quarter" idx="11"/>
          </p:nvPr>
        </p:nvSpPr>
        <p:spPr>
          <a:xfrm>
            <a:off x="301752" y="6410848"/>
            <a:ext cx="3584448" cy="365760"/>
          </a:xfrm>
        </p:spPr>
        <p:txBody>
          <a:bodyPr/>
          <a:lstStyle/>
          <a:p>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Rectangle 1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0" y="0"/>
            <a:ext cx="9144000" cy="1393371"/>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Rectangle 8"/>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4" name="Date Placeholder 13"/>
          <p:cNvSpPr>
            <a:spLocks noGrp="1"/>
          </p:cNvSpPr>
          <p:nvPr>
            <p:ph type="dt" sz="half" idx="2"/>
          </p:nvPr>
        </p:nvSpPr>
        <p:spPr>
          <a:xfrm>
            <a:off x="5791200" y="6404984"/>
            <a:ext cx="3044952" cy="365760"/>
          </a:xfrm>
          <a:prstGeom prst="rect">
            <a:avLst/>
          </a:prstGeom>
        </p:spPr>
        <p:txBody>
          <a:bodyPr vert="horz"/>
          <a:lstStyle>
            <a:lvl1pPr algn="r" eaLnBrk="1" latinLnBrk="0" hangingPunct="1">
              <a:defRPr kumimoji="0" sz="1400">
                <a:solidFill>
                  <a:srgbClr val="FFFFFF"/>
                </a:solidFill>
              </a:defRPr>
            </a:lvl1pPr>
          </a:lstStyle>
          <a:p>
            <a:fld id="{FD4EB906-9618-41C2-BE9D-89944D630B3B}" type="datetimeFigureOut">
              <a:rPr lang="en-US" smtClean="0"/>
              <a:t>7/31/2012</a:t>
            </a:fld>
            <a:endParaRPr lang="en-US"/>
          </a:p>
        </p:txBody>
      </p:sp>
      <p:sp>
        <p:nvSpPr>
          <p:cNvPr id="3" name="Footer Placeholder 2"/>
          <p:cNvSpPr>
            <a:spLocks noGrp="1"/>
          </p:cNvSpPr>
          <p:nvPr>
            <p:ph type="ftr" sz="quarter" idx="3"/>
          </p:nvPr>
        </p:nvSpPr>
        <p:spPr>
          <a:xfrm>
            <a:off x="304800" y="6410848"/>
            <a:ext cx="3581400" cy="365760"/>
          </a:xfrm>
          <a:prstGeom prst="rect">
            <a:avLst/>
          </a:prstGeom>
        </p:spPr>
        <p:txBody>
          <a:bodyPr vert="horz"/>
          <a:lstStyle>
            <a:lvl1pPr algn="l" eaLnBrk="1" latinLnBrk="0" hangingPunct="1">
              <a:defRPr kumimoji="0" sz="1200">
                <a:solidFill>
                  <a:srgbClr val="FFFFFF"/>
                </a:solidFill>
              </a:defRPr>
            </a:lvl1pPr>
          </a:lstStyle>
          <a:p>
            <a:endParaRPr lang="en-US"/>
          </a:p>
        </p:txBody>
      </p:sp>
      <p:sp>
        <p:nvSpPr>
          <p:cNvPr id="8" name="Rectangle 7"/>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0" name="Straight Connector 9"/>
          <p:cNvSpPr>
            <a:spLocks noChangeShapeType="1"/>
          </p:cNvSpPr>
          <p:nvPr/>
        </p:nvSpPr>
        <p:spPr bwMode="auto">
          <a:xfrm>
            <a:off x="152400" y="1276743"/>
            <a:ext cx="8833104"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2" name="Oval 11"/>
          <p:cNvSpPr/>
          <p:nvPr/>
        </p:nvSpPr>
        <p:spPr>
          <a:xfrm>
            <a:off x="4267200" y="956036"/>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Oval 14"/>
          <p:cNvSpPr/>
          <p:nvPr/>
        </p:nvSpPr>
        <p:spPr>
          <a:xfrm>
            <a:off x="4361688" y="1050524"/>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Slide Number Placeholder 22"/>
          <p:cNvSpPr>
            <a:spLocks noGrp="1"/>
          </p:cNvSpPr>
          <p:nvPr>
            <p:ph type="sldNum" sz="quarter" idx="4"/>
          </p:nvPr>
        </p:nvSpPr>
        <p:spPr>
          <a:xfrm>
            <a:off x="4343400" y="1040174"/>
            <a:ext cx="457200" cy="441325"/>
          </a:xfrm>
          <a:prstGeom prst="rect">
            <a:avLst/>
          </a:prstGeom>
        </p:spPr>
        <p:txBody>
          <a:bodyPr vert="horz" lIns="45720" rIns="45720" anchor="ctr">
            <a:normAutofit/>
          </a:bodyPr>
          <a:lstStyle>
            <a:lvl1pPr algn="ctr" eaLnBrk="1" latinLnBrk="0" hangingPunct="1">
              <a:defRPr kumimoji="0" sz="1600">
                <a:solidFill>
                  <a:schemeClr val="accent3">
                    <a:shade val="75000"/>
                  </a:schemeClr>
                </a:solidFill>
              </a:defRPr>
            </a:lvl1pPr>
          </a:lstStyle>
          <a:p>
            <a:fld id="{F2F101FF-389D-42CC-A5B4-306F5C606D8E}" type="slidenum">
              <a:rPr lang="en-US" smtClean="0"/>
              <a:t>‹#›</a:t>
            </a:fld>
            <a:endParaRPr lang="en-US"/>
          </a:p>
        </p:txBody>
      </p:sp>
      <p:sp>
        <p:nvSpPr>
          <p:cNvPr id="22" name="Title Placeholder 21"/>
          <p:cNvSpPr>
            <a:spLocks noGrp="1"/>
          </p:cNvSpPr>
          <p:nvPr>
            <p:ph type="title"/>
          </p:nvPr>
        </p:nvSpPr>
        <p:spPr>
          <a:xfrm>
            <a:off x="301752" y="228600"/>
            <a:ext cx="8534400" cy="758952"/>
          </a:xfrm>
          <a:prstGeom prst="rect">
            <a:avLst/>
          </a:prstGeom>
        </p:spPr>
        <p:txBody>
          <a:bodyPr vert="horz" anchor="b">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301752" y="1524000"/>
            <a:ext cx="8534400" cy="4599432"/>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rtl="0" eaLnBrk="1" latinLnBrk="0" hangingPunct="1">
        <a:spcBef>
          <a:spcPct val="0"/>
        </a:spcBef>
        <a:buNone/>
        <a:defRPr kumimoji="0" sz="3300" kern="1200">
          <a:solidFill>
            <a:schemeClr val="accent3">
              <a:shade val="75000"/>
            </a:schemeClr>
          </a:solidFill>
          <a:latin typeface="+mj-lt"/>
          <a:ea typeface="+mj-ea"/>
          <a:cs typeface="+mj-cs"/>
        </a:defRPr>
      </a:lvl1pPr>
    </p:titleStyle>
    <p:bodyStyle>
      <a:lvl1pPr marL="274320" indent="-274320" algn="l" rtl="0" eaLnBrk="1" latinLnBrk="0" hangingPunct="1">
        <a:spcBef>
          <a:spcPct val="20000"/>
        </a:spcBef>
        <a:buClr>
          <a:schemeClr val="accent1"/>
        </a:buClr>
        <a:buSzPct val="85000"/>
        <a:buFont typeface="Wingdings 2"/>
        <a:buChar char=""/>
        <a:defRPr kumimoji="0" sz="2700" kern="1200">
          <a:solidFill>
            <a:schemeClr val="tx1"/>
          </a:solidFill>
          <a:latin typeface="+mn-lt"/>
          <a:ea typeface="+mn-ea"/>
          <a:cs typeface="+mn-cs"/>
        </a:defRPr>
      </a:lvl1pPr>
      <a:lvl2pPr marL="548640" indent="-274320" algn="l" rtl="0" eaLnBrk="1" latinLnBrk="0" hangingPunct="1">
        <a:spcBef>
          <a:spcPct val="20000"/>
        </a:spcBef>
        <a:buClr>
          <a:schemeClr val="accent2"/>
        </a:buClr>
        <a:buSzPct val="70000"/>
        <a:buFont typeface="Wingdings"/>
        <a:buChar char=""/>
        <a:defRPr kumimoji="0" sz="2200" kern="1200">
          <a:solidFill>
            <a:schemeClr val="tx2"/>
          </a:solidFill>
          <a:latin typeface="+mn-lt"/>
          <a:ea typeface="+mn-ea"/>
          <a:cs typeface="+mn-cs"/>
        </a:defRPr>
      </a:lvl2pPr>
      <a:lvl3pPr marL="822960" indent="-228600" algn="l" rtl="0" eaLnBrk="1" latinLnBrk="0" hangingPunct="1">
        <a:spcBef>
          <a:spcPct val="20000"/>
        </a:spcBef>
        <a:buClr>
          <a:schemeClr val="accent3"/>
        </a:buClr>
        <a:buSzPct val="7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ct val="20000"/>
        </a:spcBef>
        <a:buClr>
          <a:schemeClr val="accent4"/>
        </a:buClr>
        <a:buSzPct val="70000"/>
        <a:buFont typeface="Wingdings"/>
        <a:buChar char=""/>
        <a:defRPr kumimoji="0" sz="2000" kern="1200">
          <a:solidFill>
            <a:schemeClr val="tx2"/>
          </a:solidFill>
          <a:latin typeface="+mn-lt"/>
          <a:ea typeface="+mn-ea"/>
          <a:cs typeface="+mn-cs"/>
        </a:defRPr>
      </a:lvl4pPr>
      <a:lvl5pPr marL="1371600" indent="-228600" algn="l" rtl="0" eaLnBrk="1" latinLnBrk="0" hangingPunct="1">
        <a:spcBef>
          <a:spcPct val="20000"/>
        </a:spcBef>
        <a:buClr>
          <a:schemeClr val="accent5"/>
        </a:buClr>
        <a:buFontTx/>
        <a:buChar char="•"/>
        <a:defRPr kumimoji="0" sz="1800" kern="1200">
          <a:solidFill>
            <a:schemeClr val="tx1"/>
          </a:solidFill>
          <a:latin typeface="+mn-lt"/>
          <a:ea typeface="+mn-ea"/>
          <a:cs typeface="+mn-cs"/>
        </a:defRPr>
      </a:lvl5pPr>
      <a:lvl6pPr marL="1645920" indent="-182880" algn="l" rtl="0" eaLnBrk="1" latinLnBrk="0" hangingPunct="1">
        <a:spcBef>
          <a:spcPct val="20000"/>
        </a:spcBef>
        <a:buClr>
          <a:schemeClr val="accent6"/>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1">
            <a:shade val="75000"/>
          </a:schemeClr>
        </a:buClr>
        <a:buSzPct val="90000"/>
        <a:buChar char="•"/>
        <a:defRPr kumimoji="0" sz="1600" kern="1200" baseline="0">
          <a:solidFill>
            <a:schemeClr val="tx1"/>
          </a:solidFill>
          <a:latin typeface="+mn-lt"/>
          <a:ea typeface="+mn-ea"/>
          <a:cs typeface="+mn-cs"/>
        </a:defRPr>
      </a:lvl7pPr>
      <a:lvl8pPr marL="2103120" indent="-182880" algn="l" rtl="0" eaLnBrk="1" latinLnBrk="0" hangingPunct="1">
        <a:spcBef>
          <a:spcPct val="20000"/>
        </a:spcBef>
        <a:buClr>
          <a:schemeClr val="accent4">
            <a:shade val="75000"/>
          </a:schemeClr>
        </a:buClr>
        <a:buChar char="•"/>
        <a:defRPr kumimoji="0" sz="1600" kern="1200">
          <a:solidFill>
            <a:schemeClr val="tx1"/>
          </a:solidFill>
          <a:latin typeface="+mn-lt"/>
          <a:ea typeface="+mn-ea"/>
          <a:cs typeface="+mn-cs"/>
        </a:defRPr>
      </a:lvl8pPr>
      <a:lvl9pPr marL="2377440" indent="-182880" algn="l" rtl="0" eaLnBrk="1" latinLnBrk="0" hangingPunct="1">
        <a:spcBef>
          <a:spcPct val="20000"/>
        </a:spcBef>
        <a:buClr>
          <a:schemeClr val="accent2">
            <a:shade val="75000"/>
          </a:schemeClr>
        </a:buClr>
        <a:buSzPct val="90000"/>
        <a:buChar char="•"/>
        <a:defRPr kumimoji="0" sz="1400" kern="1200" cap="all"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4.emf"/></Relationships>
</file>

<file path=ppt/slides/_rels/slide4.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90500" y="2590800"/>
            <a:ext cx="8763000" cy="3657600"/>
          </a:xfrm>
        </p:spPr>
        <p:txBody>
          <a:bodyPr>
            <a:normAutofit fontScale="92500" lnSpcReduction="20000"/>
          </a:bodyPr>
          <a:lstStyle/>
          <a:p>
            <a:r>
              <a:rPr lang="en-US" sz="2000" dirty="0" smtClean="0">
                <a:solidFill>
                  <a:srgbClr val="7030A0"/>
                </a:solidFill>
                <a:latin typeface="+mj-lt"/>
              </a:rPr>
              <a:t>Interpretive Communication</a:t>
            </a:r>
          </a:p>
          <a:p>
            <a:pPr lvl="1"/>
            <a:r>
              <a:rPr lang="en-US" sz="2000" i="1" dirty="0" smtClean="0">
                <a:solidFill>
                  <a:srgbClr val="7030A0"/>
                </a:solidFill>
                <a:latin typeface="+mj-lt"/>
              </a:rPr>
              <a:t>(Reading and Listening)</a:t>
            </a:r>
          </a:p>
          <a:p>
            <a:pPr lvl="1"/>
            <a:endParaRPr lang="en-US" sz="2000" i="1" dirty="0" smtClean="0">
              <a:solidFill>
                <a:srgbClr val="7030A0"/>
              </a:solidFill>
              <a:latin typeface="+mj-lt"/>
            </a:endParaRPr>
          </a:p>
          <a:p>
            <a:r>
              <a:rPr lang="en-US" sz="2000" dirty="0" smtClean="0">
                <a:solidFill>
                  <a:srgbClr val="FF0000"/>
                </a:solidFill>
                <a:latin typeface="+mj-lt"/>
              </a:rPr>
              <a:t>Interpersonal Communication </a:t>
            </a:r>
          </a:p>
          <a:p>
            <a:pPr lvl="1"/>
            <a:r>
              <a:rPr lang="en-US" sz="2000" i="1" dirty="0" smtClean="0">
                <a:solidFill>
                  <a:srgbClr val="FF0000"/>
                </a:solidFill>
                <a:latin typeface="+mj-lt"/>
              </a:rPr>
              <a:t>(Speaking, listening, reading and writing.)</a:t>
            </a:r>
          </a:p>
          <a:p>
            <a:pPr lvl="1"/>
            <a:endParaRPr lang="en-US" sz="2000" i="1" dirty="0" smtClean="0">
              <a:solidFill>
                <a:srgbClr val="FF0000"/>
              </a:solidFill>
              <a:latin typeface="+mj-lt"/>
            </a:endParaRPr>
          </a:p>
          <a:p>
            <a:r>
              <a:rPr lang="en-US" sz="2000" dirty="0" smtClean="0">
                <a:solidFill>
                  <a:schemeClr val="tx1"/>
                </a:solidFill>
                <a:latin typeface="+mj-lt"/>
              </a:rPr>
              <a:t>Presentational Communication</a:t>
            </a:r>
          </a:p>
          <a:p>
            <a:pPr lvl="1"/>
            <a:r>
              <a:rPr lang="en-US" sz="2000" i="1" dirty="0" smtClean="0">
                <a:solidFill>
                  <a:schemeClr val="tx1"/>
                </a:solidFill>
                <a:latin typeface="+mj-lt"/>
              </a:rPr>
              <a:t>(Speaking and Writing)</a:t>
            </a:r>
          </a:p>
          <a:p>
            <a:pPr lvl="1"/>
            <a:endParaRPr lang="en-US" sz="2000" i="1" dirty="0">
              <a:solidFill>
                <a:schemeClr val="tx1"/>
              </a:solidFill>
              <a:latin typeface="+mj-lt"/>
            </a:endParaRPr>
          </a:p>
          <a:p>
            <a:pPr lvl="1"/>
            <a:r>
              <a:rPr lang="en-US" sz="2000" b="1" dirty="0" smtClean="0">
                <a:solidFill>
                  <a:srgbClr val="00B050"/>
                </a:solidFill>
                <a:latin typeface="+mj-lt"/>
              </a:rPr>
              <a:t>CULTURE</a:t>
            </a:r>
          </a:p>
          <a:p>
            <a:r>
              <a:rPr lang="en-US" b="0" i="1" cap="none" dirty="0" smtClean="0">
                <a:latin typeface="+mj-lt"/>
              </a:rPr>
              <a:t>Gain and use knowledge and understanding of other cultures</a:t>
            </a:r>
            <a:r>
              <a:rPr lang="en-US" b="0" i="1" dirty="0" smtClean="0">
                <a:latin typeface="+mj-lt"/>
              </a:rPr>
              <a:t>.</a:t>
            </a:r>
            <a:endParaRPr lang="en-US" b="0" i="1" dirty="0">
              <a:latin typeface="+mj-lt"/>
            </a:endParaRPr>
          </a:p>
          <a:p>
            <a:r>
              <a:rPr lang="en-US" b="0" i="1" dirty="0"/>
              <a:t> </a:t>
            </a:r>
          </a:p>
          <a:p>
            <a:pPr marL="514350" indent="-514350" algn="l">
              <a:buAutoNum type="arabicPeriod"/>
            </a:pPr>
            <a:endParaRPr lang="en-US" dirty="0"/>
          </a:p>
        </p:txBody>
      </p:sp>
      <p:sp>
        <p:nvSpPr>
          <p:cNvPr id="2" name="Title 1"/>
          <p:cNvSpPr>
            <a:spLocks noGrp="1"/>
          </p:cNvSpPr>
          <p:nvPr>
            <p:ph type="ctrTitle"/>
          </p:nvPr>
        </p:nvSpPr>
        <p:spPr/>
        <p:txBody>
          <a:bodyPr/>
          <a:lstStyle/>
          <a:p>
            <a:r>
              <a:rPr lang="en-US" b="1" dirty="0" smtClean="0"/>
              <a:t>Ohio World Language Standards</a:t>
            </a:r>
            <a:r>
              <a:rPr lang="en-US" dirty="0" smtClean="0"/>
              <a:t> </a:t>
            </a:r>
            <a:endParaRPr lang="en-US" dirty="0"/>
          </a:p>
        </p:txBody>
      </p:sp>
    </p:spTree>
    <p:extLst>
      <p:ext uri="{BB962C8B-B14F-4D97-AF65-F5344CB8AC3E}">
        <p14:creationId xmlns:p14="http://schemas.microsoft.com/office/powerpoint/2010/main" val="412113334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2400" dirty="0">
                <a:solidFill>
                  <a:srgbClr val="FF0000"/>
                </a:solidFill>
              </a:rPr>
              <a:t>Interpersonal Communication </a:t>
            </a:r>
            <a:br>
              <a:rPr lang="en-US" sz="2400" dirty="0">
                <a:solidFill>
                  <a:srgbClr val="FF0000"/>
                </a:solidFill>
              </a:rPr>
            </a:br>
            <a:r>
              <a:rPr lang="en-US" sz="2400" i="1" dirty="0">
                <a:solidFill>
                  <a:srgbClr val="FF0000"/>
                </a:solidFill>
              </a:rPr>
              <a:t>(Speaking, listening, reading and writing.)</a:t>
            </a:r>
            <a:endParaRPr lang="en-US" sz="2400" dirty="0"/>
          </a:p>
        </p:txBody>
      </p:sp>
      <p:graphicFrame>
        <p:nvGraphicFramePr>
          <p:cNvPr id="4" name="Content Placeholder 3"/>
          <p:cNvGraphicFramePr>
            <a:graphicFrameLocks noGrp="1"/>
          </p:cNvGraphicFramePr>
          <p:nvPr>
            <p:ph sz="quarter" idx="1"/>
            <p:extLst>
              <p:ext uri="{D42A27DB-BD31-4B8C-83A1-F6EECF244321}">
                <p14:modId xmlns:p14="http://schemas.microsoft.com/office/powerpoint/2010/main" val="1314081435"/>
              </p:ext>
            </p:extLst>
          </p:nvPr>
        </p:nvGraphicFramePr>
        <p:xfrm>
          <a:off x="381000" y="990600"/>
          <a:ext cx="8504238" cy="5495100"/>
        </p:xfrm>
        <a:graphic>
          <a:graphicData uri="http://schemas.openxmlformats.org/drawingml/2006/table">
            <a:tbl>
              <a:tblPr firstRow="1" firstCol="1" bandRow="1" bandCol="1">
                <a:tableStyleId>{1E171933-4619-4E11-9A3F-F7608DF75F80}</a:tableStyleId>
              </a:tblPr>
              <a:tblGrid>
                <a:gridCol w="8504238"/>
              </a:tblGrid>
              <a:tr h="192852">
                <a:tc>
                  <a:txBody>
                    <a:bodyPr/>
                    <a:lstStyle/>
                    <a:p>
                      <a:pPr marL="342900" marR="373380" lvl="0" indent="-342900">
                        <a:lnSpc>
                          <a:spcPct val="115000"/>
                        </a:lnSpc>
                        <a:spcBef>
                          <a:spcPts val="600"/>
                        </a:spcBef>
                        <a:spcAft>
                          <a:spcPts val="600"/>
                        </a:spcAft>
                        <a:buFont typeface="+mj-lt"/>
                        <a:buAutoNum type="arabicPeriod" startAt="2"/>
                        <a:tabLst>
                          <a:tab pos="9601200" algn="l"/>
                          <a:tab pos="9715500" algn="l"/>
                        </a:tabLst>
                      </a:pPr>
                      <a:r>
                        <a:rPr lang="en-US" sz="2000" dirty="0">
                          <a:effectLst/>
                        </a:rPr>
                        <a:t>Interact with others using culturally appropriate language and gestures on a range of familiar topics.</a:t>
                      </a:r>
                      <a:endParaRPr lang="en-US" sz="2000" dirty="0">
                        <a:effectLst/>
                        <a:latin typeface="Times New Roman"/>
                        <a:ea typeface="Times New Roman"/>
                        <a:cs typeface="Times New Roman"/>
                      </a:endParaRPr>
                    </a:p>
                  </a:txBody>
                  <a:tcPr marL="66963" marR="66963" marT="0" marB="0"/>
                </a:tc>
              </a:tr>
              <a:tr h="2857145">
                <a:tc>
                  <a:txBody>
                    <a:bodyPr/>
                    <a:lstStyle/>
                    <a:p>
                      <a:pPr marL="342900" marR="373380" lvl="0" indent="-342900">
                        <a:lnSpc>
                          <a:spcPct val="115000"/>
                        </a:lnSpc>
                        <a:spcBef>
                          <a:spcPts val="600"/>
                        </a:spcBef>
                        <a:spcAft>
                          <a:spcPts val="600"/>
                        </a:spcAft>
                        <a:buFont typeface="+mj-lt"/>
                        <a:buAutoNum type="alphaLcPeriod"/>
                        <a:tabLst>
                          <a:tab pos="9601200" algn="l"/>
                          <a:tab pos="9715500" algn="l"/>
                        </a:tabLst>
                      </a:pPr>
                      <a:r>
                        <a:rPr lang="en-US" sz="1600" dirty="0">
                          <a:effectLst/>
                        </a:rPr>
                        <a:t>Engage in greetings, introductions and leave-taking.</a:t>
                      </a:r>
                    </a:p>
                    <a:p>
                      <a:pPr marL="342900" marR="373380" lvl="0" indent="-342900">
                        <a:lnSpc>
                          <a:spcPct val="115000"/>
                        </a:lnSpc>
                        <a:spcBef>
                          <a:spcPts val="600"/>
                        </a:spcBef>
                        <a:spcAft>
                          <a:spcPts val="600"/>
                        </a:spcAft>
                        <a:buFont typeface="+mj-lt"/>
                        <a:buAutoNum type="alphaLcPeriod"/>
                        <a:tabLst>
                          <a:tab pos="9601200" algn="l"/>
                          <a:tab pos="9715500" algn="l"/>
                        </a:tabLst>
                      </a:pPr>
                      <a:r>
                        <a:rPr lang="en-US" sz="1600" dirty="0">
                          <a:effectLst/>
                        </a:rPr>
                        <a:t>Ask and answer simple and somewhat complex questions on personal and familiar topics.</a:t>
                      </a:r>
                    </a:p>
                    <a:p>
                      <a:pPr marL="342900" marR="373380" lvl="0" indent="-342900">
                        <a:lnSpc>
                          <a:spcPct val="115000"/>
                        </a:lnSpc>
                        <a:spcBef>
                          <a:spcPts val="600"/>
                        </a:spcBef>
                        <a:spcAft>
                          <a:spcPts val="600"/>
                        </a:spcAft>
                        <a:buFont typeface="+mj-lt"/>
                        <a:buAutoNum type="alphaLcPeriod"/>
                        <a:tabLst>
                          <a:tab pos="9601200" algn="l"/>
                          <a:tab pos="9715500" algn="l"/>
                        </a:tabLst>
                      </a:pPr>
                      <a:r>
                        <a:rPr lang="en-US" sz="1600" dirty="0">
                          <a:effectLst/>
                        </a:rPr>
                        <a:t>Give and follow sequences of simple and somewhat more complex directions, requests or instructions to engage in a limited variety of social, educational and cultural tasks and activities. </a:t>
                      </a:r>
                    </a:p>
                    <a:p>
                      <a:pPr marL="342900" marR="373380" lvl="0" indent="-342900">
                        <a:lnSpc>
                          <a:spcPct val="115000"/>
                        </a:lnSpc>
                        <a:spcBef>
                          <a:spcPts val="600"/>
                        </a:spcBef>
                        <a:spcAft>
                          <a:spcPts val="600"/>
                        </a:spcAft>
                        <a:buFont typeface="+mj-lt"/>
                        <a:buAutoNum type="alphaLcPeriod"/>
                        <a:tabLst>
                          <a:tab pos="9601200" algn="l"/>
                          <a:tab pos="9715500" algn="l"/>
                        </a:tabLst>
                      </a:pPr>
                      <a:r>
                        <a:rPr lang="en-US" sz="1600" dirty="0">
                          <a:effectLst/>
                        </a:rPr>
                        <a:t>Share basic descriptions of people, places, things and events.</a:t>
                      </a:r>
                    </a:p>
                    <a:p>
                      <a:pPr marL="342900" marR="373380" lvl="0" indent="-342900">
                        <a:lnSpc>
                          <a:spcPct val="115000"/>
                        </a:lnSpc>
                        <a:spcBef>
                          <a:spcPts val="600"/>
                        </a:spcBef>
                        <a:spcAft>
                          <a:spcPts val="600"/>
                        </a:spcAft>
                        <a:buFont typeface="+mj-lt"/>
                        <a:buAutoNum type="alphaLcPeriod"/>
                        <a:tabLst>
                          <a:tab pos="9601200" algn="l"/>
                          <a:tab pos="9715500" algn="l"/>
                        </a:tabLst>
                      </a:pPr>
                      <a:r>
                        <a:rPr lang="en-US" sz="1600" dirty="0">
                          <a:effectLst/>
                        </a:rPr>
                        <a:t>Initiate, carry on and conclude increasingly complex conversations and interviews on a limited range of personal, general knowledge, academic and interdisciplinary topics and issues.</a:t>
                      </a:r>
                    </a:p>
                    <a:p>
                      <a:pPr marL="342900" marR="373380" lvl="0" indent="-342900">
                        <a:lnSpc>
                          <a:spcPct val="115000"/>
                        </a:lnSpc>
                        <a:spcBef>
                          <a:spcPts val="600"/>
                        </a:spcBef>
                        <a:spcAft>
                          <a:spcPts val="600"/>
                        </a:spcAft>
                        <a:buFont typeface="+mj-lt"/>
                        <a:buAutoNum type="alphaLcPeriod"/>
                        <a:tabLst>
                          <a:tab pos="9601200" algn="l"/>
                          <a:tab pos="9715500" algn="l"/>
                        </a:tabLst>
                      </a:pPr>
                      <a:r>
                        <a:rPr lang="en-US" sz="1600" dirty="0">
                          <a:effectLst/>
                        </a:rPr>
                        <a:t>Provide basic information or services using knowledge of the target language and culture.</a:t>
                      </a:r>
                    </a:p>
                    <a:p>
                      <a:pPr marL="342900" marR="373380" lvl="0" indent="-342900">
                        <a:lnSpc>
                          <a:spcPct val="115000"/>
                        </a:lnSpc>
                        <a:spcBef>
                          <a:spcPts val="600"/>
                        </a:spcBef>
                        <a:spcAft>
                          <a:spcPts val="600"/>
                        </a:spcAft>
                        <a:buFont typeface="+mj-lt"/>
                        <a:buAutoNum type="alphaLcPeriod"/>
                        <a:tabLst>
                          <a:tab pos="9601200" algn="l"/>
                          <a:tab pos="9715500" algn="l"/>
                        </a:tabLst>
                      </a:pPr>
                      <a:r>
                        <a:rPr lang="en-US" sz="1600" dirty="0">
                          <a:effectLst/>
                        </a:rPr>
                        <a:t>Collaborate to accomplish basic tasks or to propose solutions to common problems affecting local and global communities</a:t>
                      </a:r>
                      <a:r>
                        <a:rPr lang="en-US" sz="1600" dirty="0" smtClean="0">
                          <a:effectLst/>
                        </a:rPr>
                        <a:t>.</a:t>
                      </a:r>
                      <a:endParaRPr lang="en-US" sz="1100" dirty="0">
                        <a:effectLst/>
                        <a:latin typeface="Calibri"/>
                        <a:ea typeface="Times New Roman"/>
                        <a:cs typeface="Times New Roman"/>
                      </a:endParaRPr>
                    </a:p>
                  </a:txBody>
                  <a:tcPr marL="66963" marR="66963" marT="0" marB="0"/>
                </a:tc>
              </a:tr>
            </a:tbl>
          </a:graphicData>
        </a:graphic>
      </p:graphicFrame>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620000" y="152400"/>
            <a:ext cx="838200" cy="843073"/>
          </a:xfrm>
          <a:prstGeom prst="rect">
            <a:avLst/>
          </a:prstGeom>
        </p:spPr>
      </p:pic>
    </p:spTree>
    <p:extLst>
      <p:ext uri="{BB962C8B-B14F-4D97-AF65-F5344CB8AC3E}">
        <p14:creationId xmlns:p14="http://schemas.microsoft.com/office/powerpoint/2010/main" val="386915574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2800" dirty="0">
                <a:solidFill>
                  <a:srgbClr val="FF0000"/>
                </a:solidFill>
              </a:rPr>
              <a:t>Interpersonal Communication </a:t>
            </a:r>
            <a:br>
              <a:rPr lang="en-US" sz="2800" dirty="0">
                <a:solidFill>
                  <a:srgbClr val="FF0000"/>
                </a:solidFill>
              </a:rPr>
            </a:br>
            <a:r>
              <a:rPr lang="en-US" sz="2800" i="1" dirty="0">
                <a:solidFill>
                  <a:srgbClr val="FF0000"/>
                </a:solidFill>
              </a:rPr>
              <a:t>(Speaking, listening, reading and writing.)</a:t>
            </a:r>
            <a:endParaRPr lang="en-US" sz="2800" dirty="0"/>
          </a:p>
        </p:txBody>
      </p:sp>
      <p:graphicFrame>
        <p:nvGraphicFramePr>
          <p:cNvPr id="4" name="Content Placeholder 3"/>
          <p:cNvGraphicFramePr>
            <a:graphicFrameLocks noGrp="1"/>
          </p:cNvGraphicFramePr>
          <p:nvPr>
            <p:ph sz="quarter" idx="1"/>
            <p:extLst>
              <p:ext uri="{D42A27DB-BD31-4B8C-83A1-F6EECF244321}">
                <p14:modId xmlns:p14="http://schemas.microsoft.com/office/powerpoint/2010/main" val="4190756301"/>
              </p:ext>
            </p:extLst>
          </p:nvPr>
        </p:nvGraphicFramePr>
        <p:xfrm>
          <a:off x="319881" y="1371600"/>
          <a:ext cx="8504238" cy="4874070"/>
        </p:xfrm>
        <a:graphic>
          <a:graphicData uri="http://schemas.openxmlformats.org/drawingml/2006/table">
            <a:tbl>
              <a:tblPr firstRow="1" firstCol="1" bandRow="1" bandCol="1">
                <a:tableStyleId>{1E171933-4619-4E11-9A3F-F7608DF75F80}</a:tableStyleId>
              </a:tblPr>
              <a:tblGrid>
                <a:gridCol w="8504238"/>
              </a:tblGrid>
              <a:tr h="512991">
                <a:tc>
                  <a:txBody>
                    <a:bodyPr/>
                    <a:lstStyle/>
                    <a:p>
                      <a:pPr marL="228600" marR="374650" indent="-228600">
                        <a:lnSpc>
                          <a:spcPct val="115000"/>
                        </a:lnSpc>
                        <a:spcBef>
                          <a:spcPts val="600"/>
                        </a:spcBef>
                        <a:spcAft>
                          <a:spcPts val="600"/>
                        </a:spcAft>
                        <a:tabLst>
                          <a:tab pos="9601200" algn="l"/>
                          <a:tab pos="9715500" algn="l"/>
                        </a:tabLst>
                      </a:pPr>
                      <a:r>
                        <a:rPr lang="en-US" sz="2400" dirty="0">
                          <a:effectLst/>
                        </a:rPr>
                        <a:t>3. Express preferences, feelings, emotions and opinions about a range of familiar topics.</a:t>
                      </a:r>
                      <a:endParaRPr lang="en-US" sz="2400" dirty="0">
                        <a:effectLst/>
                        <a:latin typeface="Calibri"/>
                        <a:ea typeface="Times New Roman"/>
                        <a:cs typeface="Times New Roman"/>
                      </a:endParaRPr>
                    </a:p>
                  </a:txBody>
                  <a:tcPr marL="66963" marR="66963" marT="0" marB="0"/>
                </a:tc>
              </a:tr>
              <a:tr h="2713670">
                <a:tc>
                  <a:txBody>
                    <a:bodyPr/>
                    <a:lstStyle/>
                    <a:p>
                      <a:pPr marL="342900" marR="373380" lvl="0" indent="-342900">
                        <a:lnSpc>
                          <a:spcPct val="115000"/>
                        </a:lnSpc>
                        <a:spcBef>
                          <a:spcPts val="600"/>
                        </a:spcBef>
                        <a:spcAft>
                          <a:spcPts val="600"/>
                        </a:spcAft>
                        <a:buFont typeface="+mj-lt"/>
                        <a:buAutoNum type="alphaLcPeriod"/>
                        <a:tabLst>
                          <a:tab pos="9601200" algn="l"/>
                          <a:tab pos="9715500" algn="l"/>
                        </a:tabLst>
                      </a:pPr>
                      <a:r>
                        <a:rPr lang="en-US" sz="1800" dirty="0">
                          <a:effectLst/>
                        </a:rPr>
                        <a:t>Express basic feelings and emotions in reaction to an announcement, a surprise or an event.</a:t>
                      </a:r>
                    </a:p>
                    <a:p>
                      <a:pPr marL="342900" marR="373380" lvl="0" indent="-342900">
                        <a:lnSpc>
                          <a:spcPct val="115000"/>
                        </a:lnSpc>
                        <a:spcBef>
                          <a:spcPts val="600"/>
                        </a:spcBef>
                        <a:spcAft>
                          <a:spcPts val="600"/>
                        </a:spcAft>
                        <a:buFont typeface="+mj-lt"/>
                        <a:buAutoNum type="alphaLcPeriod"/>
                        <a:tabLst>
                          <a:tab pos="9601200" algn="l"/>
                          <a:tab pos="9715500" algn="l"/>
                        </a:tabLst>
                      </a:pPr>
                      <a:r>
                        <a:rPr lang="en-US" sz="1800" dirty="0">
                          <a:effectLst/>
                        </a:rPr>
                        <a:t>Ask and answer basic questions about feelings, emotions and preferences.</a:t>
                      </a:r>
                    </a:p>
                    <a:p>
                      <a:pPr marL="342900" marR="373380" lvl="0" indent="-342900">
                        <a:lnSpc>
                          <a:spcPct val="115000"/>
                        </a:lnSpc>
                        <a:spcBef>
                          <a:spcPts val="600"/>
                        </a:spcBef>
                        <a:spcAft>
                          <a:spcPts val="600"/>
                        </a:spcAft>
                        <a:buFont typeface="+mj-lt"/>
                        <a:buAutoNum type="alphaLcPeriod"/>
                        <a:tabLst>
                          <a:tab pos="9601200" algn="l"/>
                          <a:tab pos="9715500" algn="l"/>
                        </a:tabLst>
                      </a:pPr>
                      <a:r>
                        <a:rPr lang="en-US" sz="1800" dirty="0">
                          <a:effectLst/>
                        </a:rPr>
                        <a:t>React to, exchange, compare and support basic preferences and opinions about familiar personal, academic and contemporary or historical topics.</a:t>
                      </a:r>
                    </a:p>
                    <a:p>
                      <a:pPr marL="342900" marR="373380" lvl="0" indent="-342900">
                        <a:lnSpc>
                          <a:spcPct val="115000"/>
                        </a:lnSpc>
                        <a:spcBef>
                          <a:spcPts val="600"/>
                        </a:spcBef>
                        <a:spcAft>
                          <a:spcPts val="600"/>
                        </a:spcAft>
                        <a:buFont typeface="+mj-lt"/>
                        <a:buAutoNum type="alphaLcPeriod"/>
                        <a:tabLst>
                          <a:tab pos="9601200" algn="l"/>
                          <a:tab pos="9715500" algn="l"/>
                        </a:tabLst>
                      </a:pPr>
                      <a:r>
                        <a:rPr lang="en-US" sz="1800" dirty="0">
                          <a:effectLst/>
                        </a:rPr>
                        <a:t>Give basic advice to a peer or family member and consider how to adjust advice, if necessary, based on his/her emotional response or counterargument.</a:t>
                      </a:r>
                    </a:p>
                    <a:p>
                      <a:pPr marL="0" marR="373380">
                        <a:lnSpc>
                          <a:spcPct val="115000"/>
                        </a:lnSpc>
                        <a:spcBef>
                          <a:spcPts val="600"/>
                        </a:spcBef>
                        <a:spcAft>
                          <a:spcPts val="600"/>
                        </a:spcAft>
                        <a:tabLst>
                          <a:tab pos="9601200" algn="l"/>
                          <a:tab pos="9715500" algn="l"/>
                        </a:tabLst>
                      </a:pPr>
                      <a:r>
                        <a:rPr lang="en-US" sz="1800" dirty="0">
                          <a:effectLst/>
                        </a:rPr>
                        <a:t> </a:t>
                      </a:r>
                      <a:endParaRPr lang="en-US" sz="1800" dirty="0">
                        <a:effectLst/>
                        <a:latin typeface="Calibri"/>
                        <a:ea typeface="Times New Roman"/>
                        <a:cs typeface="Times New Roman"/>
                      </a:endParaRPr>
                    </a:p>
                  </a:txBody>
                  <a:tcPr marL="66963" marR="66963" marT="0" marB="0"/>
                </a:tc>
              </a:tr>
            </a:tbl>
          </a:graphicData>
        </a:graphic>
      </p:graphicFrame>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772400" y="152400"/>
            <a:ext cx="1144762" cy="1151417"/>
          </a:xfrm>
          <a:prstGeom prst="rect">
            <a:avLst/>
          </a:prstGeom>
        </p:spPr>
      </p:pic>
    </p:spTree>
    <p:extLst>
      <p:ext uri="{BB962C8B-B14F-4D97-AF65-F5344CB8AC3E}">
        <p14:creationId xmlns:p14="http://schemas.microsoft.com/office/powerpoint/2010/main" val="238512130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3200" dirty="0">
                <a:solidFill>
                  <a:schemeClr val="tx1"/>
                </a:solidFill>
              </a:rPr>
              <a:t>Presentational Communication</a:t>
            </a:r>
            <a:br>
              <a:rPr lang="en-US" sz="3200" dirty="0">
                <a:solidFill>
                  <a:schemeClr val="tx1"/>
                </a:solidFill>
              </a:rPr>
            </a:br>
            <a:r>
              <a:rPr lang="en-US" sz="3200" i="1" dirty="0">
                <a:solidFill>
                  <a:schemeClr val="tx1"/>
                </a:solidFill>
              </a:rPr>
              <a:t>(Speaking and </a:t>
            </a:r>
            <a:r>
              <a:rPr lang="en-US" sz="3200" i="1" dirty="0" smtClean="0">
                <a:solidFill>
                  <a:schemeClr val="tx1"/>
                </a:solidFill>
              </a:rPr>
              <a:t>Writing</a:t>
            </a:r>
            <a:endParaRPr lang="en-US" dirty="0"/>
          </a:p>
        </p:txBody>
      </p:sp>
      <p:sp>
        <p:nvSpPr>
          <p:cNvPr id="3" name="Content Placeholder 2"/>
          <p:cNvSpPr>
            <a:spLocks noGrp="1"/>
          </p:cNvSpPr>
          <p:nvPr>
            <p:ph sz="quarter" idx="1"/>
          </p:nvPr>
        </p:nvSpPr>
        <p:spPr/>
        <p:txBody>
          <a:bodyPr>
            <a:normAutofit fontScale="92500" lnSpcReduction="10000"/>
          </a:bodyPr>
          <a:lstStyle/>
          <a:p>
            <a:pPr lvl="1"/>
            <a:r>
              <a:rPr lang="en-US" sz="2400" b="1" dirty="0"/>
              <a:t>Learners present information, concepts, ideas and viewpoints on a variety of topics to audiences of listeners, readers or viewers for varied purposes. </a:t>
            </a:r>
            <a:endParaRPr lang="en-US" sz="2400" b="1" dirty="0" smtClean="0"/>
          </a:p>
          <a:p>
            <a:pPr lvl="1"/>
            <a:endParaRPr lang="en-US" sz="2000" dirty="0"/>
          </a:p>
          <a:p>
            <a:pPr lvl="1"/>
            <a:r>
              <a:rPr lang="en-US" sz="2400" b="1" dirty="0"/>
              <a:t>Learners demonstrate linguistic and cultural competence through academic endeavors, creative undertakings and artistic expression</a:t>
            </a:r>
            <a:r>
              <a:rPr lang="en-US" sz="2400" b="1" dirty="0" smtClean="0"/>
              <a:t>.</a:t>
            </a:r>
          </a:p>
          <a:p>
            <a:pPr lvl="1"/>
            <a:endParaRPr lang="en-US" sz="2000" dirty="0"/>
          </a:p>
          <a:p>
            <a:pPr lvl="1"/>
            <a:r>
              <a:rPr lang="en-US" sz="2400" b="1" dirty="0"/>
              <a:t>Learners use their understanding of </a:t>
            </a:r>
            <a:r>
              <a:rPr lang="en-US" sz="2400" b="1" dirty="0" smtClean="0"/>
              <a:t>culture </a:t>
            </a:r>
            <a:r>
              <a:rPr lang="en-US" sz="2400" b="1" dirty="0"/>
              <a:t>to convey messages in a manner that facilitates interpretation by others where no direct opportunity for the active negotiation of meaning exists.</a:t>
            </a:r>
            <a:endParaRPr lang="en-US" sz="2000" dirty="0"/>
          </a:p>
          <a:p>
            <a:r>
              <a:rPr lang="en-US" sz="2800" b="1" dirty="0"/>
              <a:t> </a:t>
            </a:r>
            <a:endParaRPr lang="en-US" sz="2400" dirty="0"/>
          </a:p>
          <a:p>
            <a:endParaRPr lang="en-US" dirty="0"/>
          </a:p>
        </p:txBody>
      </p:sp>
      <p:pic>
        <p:nvPicPr>
          <p:cNvPr id="16386" name="Picture 2" descr="https://encrypted-tbn0.google.com/images?q=tbn:ANd9GcRKdHviEnKRr7q_zkIJRJzLOiVPjc0MdRK9ZBIVuJyhgAYkL-I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43800" y="152400"/>
            <a:ext cx="1371600" cy="134138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6869840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1752" y="228600"/>
            <a:ext cx="8534400" cy="914400"/>
          </a:xfrm>
        </p:spPr>
        <p:txBody>
          <a:bodyPr>
            <a:normAutofit fontScale="90000"/>
          </a:bodyPr>
          <a:lstStyle/>
          <a:p>
            <a:r>
              <a:rPr lang="en-US" sz="2700" i="1" dirty="0">
                <a:solidFill>
                  <a:schemeClr val="tx1"/>
                </a:solidFill>
              </a:rPr>
              <a:t/>
            </a:r>
            <a:br>
              <a:rPr lang="en-US" sz="2700" i="1" dirty="0">
                <a:solidFill>
                  <a:schemeClr val="tx1"/>
                </a:solidFill>
              </a:rPr>
            </a:br>
            <a:r>
              <a:rPr lang="en-US" dirty="0"/>
              <a:t/>
            </a:r>
            <a:br>
              <a:rPr lang="en-US" dirty="0"/>
            </a:br>
            <a:r>
              <a:rPr lang="en-US" sz="3600" dirty="0">
                <a:solidFill>
                  <a:schemeClr val="tx1"/>
                </a:solidFill>
              </a:rPr>
              <a:t>Presentational Communication</a:t>
            </a:r>
            <a:br>
              <a:rPr lang="en-US" sz="3600" dirty="0">
                <a:solidFill>
                  <a:schemeClr val="tx1"/>
                </a:solidFill>
              </a:rPr>
            </a:br>
            <a:r>
              <a:rPr lang="en-US" sz="3600" i="1" dirty="0">
                <a:solidFill>
                  <a:schemeClr val="tx1"/>
                </a:solidFill>
              </a:rPr>
              <a:t>(Speaking and Writing)</a:t>
            </a:r>
            <a:endParaRPr lang="en-US" dirty="0"/>
          </a:p>
        </p:txBody>
      </p:sp>
      <p:graphicFrame>
        <p:nvGraphicFramePr>
          <p:cNvPr id="4" name="Content Placeholder 3"/>
          <p:cNvGraphicFramePr>
            <a:graphicFrameLocks noGrp="1"/>
          </p:cNvGraphicFramePr>
          <p:nvPr>
            <p:ph sz="quarter" idx="1"/>
            <p:extLst>
              <p:ext uri="{D42A27DB-BD31-4B8C-83A1-F6EECF244321}">
                <p14:modId xmlns:p14="http://schemas.microsoft.com/office/powerpoint/2010/main" val="2478417801"/>
              </p:ext>
            </p:extLst>
          </p:nvPr>
        </p:nvGraphicFramePr>
        <p:xfrm>
          <a:off x="228600" y="1447800"/>
          <a:ext cx="8504238" cy="5088065"/>
        </p:xfrm>
        <a:graphic>
          <a:graphicData uri="http://schemas.openxmlformats.org/drawingml/2006/table">
            <a:tbl>
              <a:tblPr firstRow="1" firstCol="1" bandRow="1" bandCol="1">
                <a:tableStyleId>{1E171933-4619-4E11-9A3F-F7608DF75F80}</a:tableStyleId>
              </a:tblPr>
              <a:tblGrid>
                <a:gridCol w="8504238"/>
              </a:tblGrid>
              <a:tr h="334904">
                <a:tc>
                  <a:txBody>
                    <a:bodyPr/>
                    <a:lstStyle/>
                    <a:p>
                      <a:pPr marL="0" marR="315595" lvl="4" indent="57150" algn="l">
                        <a:lnSpc>
                          <a:spcPct val="115000"/>
                        </a:lnSpc>
                        <a:spcBef>
                          <a:spcPts val="600"/>
                        </a:spcBef>
                        <a:spcAft>
                          <a:spcPts val="0"/>
                        </a:spcAft>
                        <a:buFont typeface="+mj-lt"/>
                        <a:buNone/>
                        <a:tabLst>
                          <a:tab pos="2628900" algn="l"/>
                          <a:tab pos="9601200" algn="l"/>
                          <a:tab pos="9715500" algn="l"/>
                        </a:tabLst>
                      </a:pPr>
                      <a:r>
                        <a:rPr lang="en-US" sz="2400" dirty="0" smtClean="0">
                          <a:effectLst/>
                        </a:rPr>
                        <a:t>1. Convey </a:t>
                      </a:r>
                      <a:r>
                        <a:rPr lang="en-US" sz="2400" dirty="0">
                          <a:effectLst/>
                        </a:rPr>
                        <a:t>meaning using writing processes and presentation strategies.</a:t>
                      </a:r>
                      <a:endParaRPr lang="en-US" sz="2400" dirty="0">
                        <a:effectLst/>
                        <a:latin typeface="Times New Roman"/>
                        <a:ea typeface="Times New Roman"/>
                        <a:cs typeface="Times New Roman"/>
                      </a:endParaRPr>
                    </a:p>
                  </a:txBody>
                  <a:tcPr marL="66981" marR="66981" marT="0" marB="0"/>
                </a:tc>
              </a:tr>
              <a:tr h="1237803">
                <a:tc>
                  <a:txBody>
                    <a:bodyPr/>
                    <a:lstStyle/>
                    <a:p>
                      <a:pPr marL="342900" marR="315595" lvl="0" indent="-342900">
                        <a:lnSpc>
                          <a:spcPct val="115000"/>
                        </a:lnSpc>
                        <a:spcBef>
                          <a:spcPts val="600"/>
                        </a:spcBef>
                        <a:spcAft>
                          <a:spcPts val="1000"/>
                        </a:spcAft>
                        <a:buFont typeface="+mj-lt"/>
                        <a:buAutoNum type="alphaLcPeriod"/>
                        <a:tabLst>
                          <a:tab pos="2628900" algn="l"/>
                          <a:tab pos="9601200" algn="l"/>
                          <a:tab pos="9715500" algn="l"/>
                        </a:tabLst>
                      </a:pPr>
                      <a:r>
                        <a:rPr lang="en-US" sz="1600" dirty="0">
                          <a:effectLst/>
                        </a:rPr>
                        <a:t>Plan basic texts and presentations by brainstorming ideas and choosing vocabulary, phrases and sentence patterns.</a:t>
                      </a:r>
                    </a:p>
                    <a:p>
                      <a:pPr marL="342900" marR="315595" lvl="0" indent="-342900">
                        <a:lnSpc>
                          <a:spcPct val="115000"/>
                        </a:lnSpc>
                        <a:spcBef>
                          <a:spcPts val="600"/>
                        </a:spcBef>
                        <a:spcAft>
                          <a:spcPts val="1000"/>
                        </a:spcAft>
                        <a:buFont typeface="+mj-lt"/>
                        <a:buAutoNum type="alphaLcPeriod"/>
                        <a:tabLst>
                          <a:tab pos="2628900" algn="l"/>
                          <a:tab pos="9601200" algn="l"/>
                          <a:tab pos="9715500" algn="l"/>
                        </a:tabLst>
                      </a:pPr>
                      <a:r>
                        <a:rPr lang="en-US" sz="1600" dirty="0">
                          <a:effectLst/>
                        </a:rPr>
                        <a:t>Organize thoughts and choose resources.</a:t>
                      </a:r>
                    </a:p>
                    <a:p>
                      <a:pPr marL="342900" marR="315595" lvl="0" indent="-342900">
                        <a:lnSpc>
                          <a:spcPct val="115000"/>
                        </a:lnSpc>
                        <a:spcBef>
                          <a:spcPts val="600"/>
                        </a:spcBef>
                        <a:spcAft>
                          <a:spcPts val="1000"/>
                        </a:spcAft>
                        <a:buFont typeface="+mj-lt"/>
                        <a:buAutoNum type="alphaLcPeriod"/>
                        <a:tabLst>
                          <a:tab pos="2628900" algn="l"/>
                          <a:tab pos="9601200" algn="l"/>
                          <a:tab pos="9715500" algn="l"/>
                        </a:tabLst>
                      </a:pPr>
                      <a:r>
                        <a:rPr lang="en-US" sz="1600" dirty="0">
                          <a:effectLst/>
                        </a:rPr>
                        <a:t>Produce initial drafts/presentations while keeping audience, context and purpose in mind.</a:t>
                      </a:r>
                    </a:p>
                    <a:p>
                      <a:pPr marL="342900" marR="315595" lvl="0" indent="-342900">
                        <a:lnSpc>
                          <a:spcPct val="115000"/>
                        </a:lnSpc>
                        <a:spcBef>
                          <a:spcPts val="600"/>
                        </a:spcBef>
                        <a:spcAft>
                          <a:spcPts val="1000"/>
                        </a:spcAft>
                        <a:buFont typeface="+mj-lt"/>
                        <a:buAutoNum type="alphaLcPeriod"/>
                        <a:tabLst>
                          <a:tab pos="2628900" algn="l"/>
                          <a:tab pos="9601200" algn="l"/>
                          <a:tab pos="9715500" algn="l"/>
                        </a:tabLst>
                      </a:pPr>
                      <a:r>
                        <a:rPr lang="en-US" sz="1600" dirty="0">
                          <a:effectLst/>
                        </a:rPr>
                        <a:t>Revise and edit texts/presentations using tools that focus attention and promote reflection on meaning, form and mechanics.</a:t>
                      </a:r>
                    </a:p>
                    <a:p>
                      <a:pPr marL="342900" marR="315595" lvl="0" indent="-342900">
                        <a:lnSpc>
                          <a:spcPct val="115000"/>
                        </a:lnSpc>
                        <a:spcBef>
                          <a:spcPts val="600"/>
                        </a:spcBef>
                        <a:spcAft>
                          <a:spcPts val="1000"/>
                        </a:spcAft>
                        <a:buFont typeface="+mj-lt"/>
                        <a:buAutoNum type="alphaLcPeriod"/>
                        <a:tabLst>
                          <a:tab pos="2628900" algn="l"/>
                          <a:tab pos="9601200" algn="l"/>
                          <a:tab pos="9715500" algn="l"/>
                        </a:tabLst>
                      </a:pPr>
                      <a:r>
                        <a:rPr lang="en-US" sz="1600" dirty="0">
                          <a:effectLst/>
                        </a:rPr>
                        <a:t>Produce final drafts/presentations with aesthetic appeal using tools that help to convey meaning.</a:t>
                      </a:r>
                    </a:p>
                    <a:p>
                      <a:pPr marL="342900" marR="315595" lvl="0" indent="-342900">
                        <a:lnSpc>
                          <a:spcPct val="115000"/>
                        </a:lnSpc>
                        <a:spcBef>
                          <a:spcPts val="600"/>
                        </a:spcBef>
                        <a:spcAft>
                          <a:spcPts val="1000"/>
                        </a:spcAft>
                        <a:buFont typeface="+mj-lt"/>
                        <a:buAutoNum type="alphaLcPeriod"/>
                        <a:tabLst>
                          <a:tab pos="2628900" algn="l"/>
                          <a:tab pos="9601200" algn="l"/>
                          <a:tab pos="9715500" algn="l"/>
                        </a:tabLst>
                      </a:pPr>
                      <a:r>
                        <a:rPr lang="en-US" sz="1600" dirty="0">
                          <a:effectLst/>
                        </a:rPr>
                        <a:t>Rehearse presentations using basic delivery strategies.</a:t>
                      </a:r>
                    </a:p>
                    <a:p>
                      <a:pPr marL="342900" marR="315595" lvl="0" indent="-342900">
                        <a:lnSpc>
                          <a:spcPct val="115000"/>
                        </a:lnSpc>
                        <a:spcBef>
                          <a:spcPts val="600"/>
                        </a:spcBef>
                        <a:spcAft>
                          <a:spcPts val="1000"/>
                        </a:spcAft>
                        <a:buFont typeface="+mj-lt"/>
                        <a:buAutoNum type="alphaLcPeriod"/>
                        <a:tabLst>
                          <a:tab pos="2628900" algn="l"/>
                          <a:tab pos="9601200" algn="l"/>
                          <a:tab pos="9715500" algn="l"/>
                        </a:tabLst>
                      </a:pPr>
                      <a:r>
                        <a:rPr lang="en-US" sz="1600" dirty="0">
                          <a:effectLst/>
                        </a:rPr>
                        <a:t>Use appropriate techniques to cite sources and avoid plagiarism</a:t>
                      </a:r>
                      <a:r>
                        <a:rPr lang="en-US" sz="1000" dirty="0">
                          <a:effectLst/>
                        </a:rPr>
                        <a:t>.</a:t>
                      </a:r>
                      <a:endParaRPr lang="en-US" sz="1000" dirty="0">
                        <a:effectLst/>
                        <a:latin typeface="Calibri"/>
                        <a:ea typeface="Times New Roman"/>
                        <a:cs typeface="Times New Roman"/>
                      </a:endParaRPr>
                    </a:p>
                  </a:txBody>
                  <a:tcPr marL="66981" marR="66981" marT="0" marB="0"/>
                </a:tc>
              </a:tr>
            </a:tbl>
          </a:graphicData>
        </a:graphic>
      </p:graphicFrame>
      <p:pic>
        <p:nvPicPr>
          <p:cNvPr id="5" name="Picture 2" descr="https://encrypted-tbn0.google.com/images?q=tbn:ANd9GcRKdHviEnKRr7q_zkIJRJzLOiVPjc0MdRK9ZBIVuJyhgAYkL-I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20000" y="152400"/>
            <a:ext cx="1371600" cy="134138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5658271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3200" dirty="0">
                <a:solidFill>
                  <a:schemeClr val="tx1"/>
                </a:solidFill>
              </a:rPr>
              <a:t>Presentational Communication</a:t>
            </a:r>
            <a:br>
              <a:rPr lang="en-US" sz="3200" dirty="0">
                <a:solidFill>
                  <a:schemeClr val="tx1"/>
                </a:solidFill>
              </a:rPr>
            </a:br>
            <a:r>
              <a:rPr lang="en-US" sz="3200" i="1" dirty="0">
                <a:solidFill>
                  <a:schemeClr val="tx1"/>
                </a:solidFill>
              </a:rPr>
              <a:t>(Speaking and Writing)</a:t>
            </a:r>
            <a:endParaRPr lang="en-US" dirty="0"/>
          </a:p>
        </p:txBody>
      </p:sp>
      <p:graphicFrame>
        <p:nvGraphicFramePr>
          <p:cNvPr id="4" name="Content Placeholder 3"/>
          <p:cNvGraphicFramePr>
            <a:graphicFrameLocks noGrp="1"/>
          </p:cNvGraphicFramePr>
          <p:nvPr>
            <p:ph sz="quarter" idx="1"/>
            <p:extLst>
              <p:ext uri="{D42A27DB-BD31-4B8C-83A1-F6EECF244321}">
                <p14:modId xmlns:p14="http://schemas.microsoft.com/office/powerpoint/2010/main" val="2019322477"/>
              </p:ext>
            </p:extLst>
          </p:nvPr>
        </p:nvGraphicFramePr>
        <p:xfrm>
          <a:off x="319881" y="990600"/>
          <a:ext cx="8504238" cy="5634101"/>
        </p:xfrm>
        <a:graphic>
          <a:graphicData uri="http://schemas.openxmlformats.org/drawingml/2006/table">
            <a:tbl>
              <a:tblPr firstRow="1" firstCol="1" bandRow="1" bandCol="1">
                <a:tableStyleId>{1E171933-4619-4E11-9A3F-F7608DF75F80}</a:tableStyleId>
              </a:tblPr>
              <a:tblGrid>
                <a:gridCol w="8504238"/>
              </a:tblGrid>
              <a:tr h="304800">
                <a:tc>
                  <a:txBody>
                    <a:bodyPr/>
                    <a:lstStyle/>
                    <a:p>
                      <a:pPr marL="342900" marR="315595" lvl="0" indent="-342900">
                        <a:lnSpc>
                          <a:spcPct val="115000"/>
                        </a:lnSpc>
                        <a:spcBef>
                          <a:spcPts val="600"/>
                        </a:spcBef>
                        <a:spcAft>
                          <a:spcPts val="0"/>
                        </a:spcAft>
                        <a:buFont typeface="+mj-lt"/>
                        <a:buAutoNum type="arabicPeriod" startAt="2"/>
                        <a:tabLst>
                          <a:tab pos="2628900" algn="l"/>
                          <a:tab pos="9601200" algn="l"/>
                          <a:tab pos="9715500" algn="l"/>
                        </a:tabLst>
                      </a:pPr>
                      <a:r>
                        <a:rPr lang="en-US" sz="1800" dirty="0">
                          <a:effectLst/>
                        </a:rPr>
                        <a:t>Present information, concepts and viewpoints on a range of familiar topics from across disciplines.</a:t>
                      </a:r>
                      <a:endParaRPr lang="en-US" sz="1800" dirty="0">
                        <a:effectLst/>
                        <a:latin typeface="Times New Roman"/>
                        <a:ea typeface="Times New Roman"/>
                        <a:cs typeface="Times New Roman"/>
                      </a:endParaRPr>
                    </a:p>
                  </a:txBody>
                  <a:tcPr marL="66981" marR="66981" marT="0" marB="0"/>
                </a:tc>
              </a:tr>
              <a:tr h="3761174">
                <a:tc>
                  <a:txBody>
                    <a:bodyPr/>
                    <a:lstStyle/>
                    <a:p>
                      <a:pPr marL="342900" marR="315595" lvl="0" indent="-342900">
                        <a:lnSpc>
                          <a:spcPct val="115000"/>
                        </a:lnSpc>
                        <a:spcBef>
                          <a:spcPts val="600"/>
                        </a:spcBef>
                        <a:spcAft>
                          <a:spcPts val="1000"/>
                        </a:spcAft>
                        <a:buFont typeface="+mj-lt"/>
                        <a:buAutoNum type="alphaLcPeriod"/>
                        <a:tabLst>
                          <a:tab pos="2628900" algn="l"/>
                          <a:tab pos="9601200" algn="l"/>
                          <a:tab pos="9715500" algn="l"/>
                        </a:tabLst>
                      </a:pPr>
                      <a:r>
                        <a:rPr lang="en-US" sz="1200" dirty="0">
                          <a:effectLst/>
                        </a:rPr>
                        <a:t>Create and present basic lists and classifications.</a:t>
                      </a:r>
                      <a:endParaRPr lang="en-US" sz="1200" dirty="0">
                        <a:effectLst/>
                        <a:latin typeface="Times New Roman"/>
                        <a:ea typeface="Times New Roman"/>
                        <a:cs typeface="Times New Roman"/>
                      </a:endParaRPr>
                    </a:p>
                    <a:p>
                      <a:pPr marL="342900" marR="315595" lvl="0" indent="-342900">
                        <a:lnSpc>
                          <a:spcPct val="115000"/>
                        </a:lnSpc>
                        <a:spcBef>
                          <a:spcPts val="600"/>
                        </a:spcBef>
                        <a:spcAft>
                          <a:spcPts val="1000"/>
                        </a:spcAft>
                        <a:buFont typeface="+mj-lt"/>
                        <a:buAutoNum type="alphaLcPeriod"/>
                        <a:tabLst>
                          <a:tab pos="2628900" algn="l"/>
                          <a:tab pos="9601200" algn="l"/>
                          <a:tab pos="9715500" algn="l"/>
                        </a:tabLst>
                      </a:pPr>
                      <a:r>
                        <a:rPr lang="en-US" sz="1200" dirty="0">
                          <a:effectLst/>
                        </a:rPr>
                        <a:t>Tell a personal story or anecdote that relates basic details.</a:t>
                      </a:r>
                      <a:endParaRPr lang="en-US" sz="1200" dirty="0">
                        <a:effectLst/>
                        <a:latin typeface="Times New Roman"/>
                        <a:ea typeface="Times New Roman"/>
                        <a:cs typeface="Times New Roman"/>
                      </a:endParaRPr>
                    </a:p>
                    <a:p>
                      <a:pPr marL="342900" marR="315595" lvl="0" indent="-342900">
                        <a:lnSpc>
                          <a:spcPct val="115000"/>
                        </a:lnSpc>
                        <a:spcBef>
                          <a:spcPts val="600"/>
                        </a:spcBef>
                        <a:spcAft>
                          <a:spcPts val="1000"/>
                        </a:spcAft>
                        <a:buFont typeface="+mj-lt"/>
                        <a:buAutoNum type="alphaLcPeriod"/>
                        <a:tabLst>
                          <a:tab pos="2628900" algn="l"/>
                          <a:tab pos="9601200" algn="l"/>
                          <a:tab pos="9715500" algn="l"/>
                        </a:tabLst>
                      </a:pPr>
                      <a:r>
                        <a:rPr lang="en-US" sz="1200" dirty="0">
                          <a:effectLst/>
                        </a:rPr>
                        <a:t>Describe people, places, things, actions or ideas in basic terms to educate or entertain others.</a:t>
                      </a:r>
                      <a:endParaRPr lang="en-US" sz="1200" dirty="0">
                        <a:effectLst/>
                        <a:latin typeface="Times New Roman"/>
                        <a:ea typeface="Times New Roman"/>
                        <a:cs typeface="Times New Roman"/>
                      </a:endParaRPr>
                    </a:p>
                    <a:p>
                      <a:pPr marL="342900" marR="315595" lvl="0" indent="-342900">
                        <a:lnSpc>
                          <a:spcPct val="115000"/>
                        </a:lnSpc>
                        <a:spcBef>
                          <a:spcPts val="600"/>
                        </a:spcBef>
                        <a:spcAft>
                          <a:spcPts val="1000"/>
                        </a:spcAft>
                        <a:buFont typeface="+mj-lt"/>
                        <a:buAutoNum type="alphaLcPeriod"/>
                        <a:tabLst>
                          <a:tab pos="2628900" algn="l"/>
                          <a:tab pos="9601200" algn="l"/>
                          <a:tab pos="9715500" algn="l"/>
                        </a:tabLst>
                      </a:pPr>
                      <a:r>
                        <a:rPr lang="en-US" sz="1200" dirty="0">
                          <a:effectLst/>
                        </a:rPr>
                        <a:t>Explain a basic process or concept.</a:t>
                      </a:r>
                      <a:endParaRPr lang="en-US" sz="1200" dirty="0">
                        <a:effectLst/>
                        <a:latin typeface="Times New Roman"/>
                        <a:ea typeface="Times New Roman"/>
                        <a:cs typeface="Times New Roman"/>
                      </a:endParaRPr>
                    </a:p>
                    <a:p>
                      <a:pPr marL="342900" marR="315595" lvl="0" indent="-342900">
                        <a:lnSpc>
                          <a:spcPct val="115000"/>
                        </a:lnSpc>
                        <a:spcBef>
                          <a:spcPts val="600"/>
                        </a:spcBef>
                        <a:spcAft>
                          <a:spcPts val="1000"/>
                        </a:spcAft>
                        <a:buFont typeface="+mj-lt"/>
                        <a:buAutoNum type="alphaLcPeriod"/>
                        <a:tabLst>
                          <a:tab pos="2628900" algn="l"/>
                          <a:tab pos="9601200" algn="l"/>
                          <a:tab pos="9715500" algn="l"/>
                        </a:tabLst>
                      </a:pPr>
                      <a:r>
                        <a:rPr lang="en-US" sz="1200" dirty="0">
                          <a:effectLst/>
                        </a:rPr>
                        <a:t>Provide or demonstrate basic rules, regulations and/or policies.</a:t>
                      </a:r>
                      <a:endParaRPr lang="en-US" sz="1200" dirty="0">
                        <a:effectLst/>
                        <a:latin typeface="Times New Roman"/>
                        <a:ea typeface="Times New Roman"/>
                        <a:cs typeface="Times New Roman"/>
                      </a:endParaRPr>
                    </a:p>
                    <a:p>
                      <a:pPr marL="342900" marR="315595" lvl="0" indent="-342900">
                        <a:lnSpc>
                          <a:spcPct val="115000"/>
                        </a:lnSpc>
                        <a:spcBef>
                          <a:spcPts val="600"/>
                        </a:spcBef>
                        <a:spcAft>
                          <a:spcPts val="1000"/>
                        </a:spcAft>
                        <a:buFont typeface="+mj-lt"/>
                        <a:buAutoNum type="alphaLcPeriod"/>
                        <a:tabLst>
                          <a:tab pos="2628900" algn="l"/>
                          <a:tab pos="9601200" algn="l"/>
                          <a:tab pos="9715500" algn="l"/>
                        </a:tabLst>
                      </a:pPr>
                      <a:r>
                        <a:rPr lang="en-US" sz="1200" dirty="0">
                          <a:effectLst/>
                        </a:rPr>
                        <a:t>Publicize an event, program or recent success by providing relevant details.</a:t>
                      </a:r>
                      <a:endParaRPr lang="en-US" sz="1200" dirty="0">
                        <a:effectLst/>
                        <a:latin typeface="Times New Roman"/>
                        <a:ea typeface="Times New Roman"/>
                        <a:cs typeface="Times New Roman"/>
                      </a:endParaRPr>
                    </a:p>
                    <a:p>
                      <a:pPr marL="342900" marR="315595" lvl="0" indent="-342900">
                        <a:lnSpc>
                          <a:spcPct val="115000"/>
                        </a:lnSpc>
                        <a:spcBef>
                          <a:spcPts val="600"/>
                        </a:spcBef>
                        <a:spcAft>
                          <a:spcPts val="1000"/>
                        </a:spcAft>
                        <a:buFont typeface="+mj-lt"/>
                        <a:buAutoNum type="alphaLcPeriod"/>
                        <a:tabLst>
                          <a:tab pos="2628900" algn="l"/>
                          <a:tab pos="9601200" algn="l"/>
                          <a:tab pos="9715500" algn="l"/>
                        </a:tabLst>
                      </a:pPr>
                      <a:r>
                        <a:rPr lang="en-US" sz="1200" dirty="0">
                          <a:effectLst/>
                        </a:rPr>
                        <a:t>Motivate others to meet or exceed personal or shared goals.</a:t>
                      </a:r>
                      <a:endParaRPr lang="en-US" sz="1200" dirty="0">
                        <a:effectLst/>
                        <a:latin typeface="Times New Roman"/>
                        <a:ea typeface="Times New Roman"/>
                        <a:cs typeface="Times New Roman"/>
                      </a:endParaRPr>
                    </a:p>
                    <a:p>
                      <a:pPr marL="342900" marR="315595" lvl="0" indent="-342900">
                        <a:lnSpc>
                          <a:spcPct val="115000"/>
                        </a:lnSpc>
                        <a:spcBef>
                          <a:spcPts val="600"/>
                        </a:spcBef>
                        <a:spcAft>
                          <a:spcPts val="1000"/>
                        </a:spcAft>
                        <a:buFont typeface="+mj-lt"/>
                        <a:buAutoNum type="alphaLcPeriod"/>
                        <a:tabLst>
                          <a:tab pos="2628900" algn="l"/>
                          <a:tab pos="9601200" algn="l"/>
                          <a:tab pos="9715500" algn="l"/>
                        </a:tabLst>
                      </a:pPr>
                      <a:r>
                        <a:rPr lang="en-US" sz="1200" dirty="0">
                          <a:effectLst/>
                        </a:rPr>
                        <a:t>Propose solutions to basic issues or problems.</a:t>
                      </a:r>
                      <a:endParaRPr lang="en-US" sz="1200" dirty="0">
                        <a:effectLst/>
                        <a:latin typeface="Times New Roman"/>
                        <a:ea typeface="Times New Roman"/>
                        <a:cs typeface="Times New Roman"/>
                      </a:endParaRPr>
                    </a:p>
                    <a:p>
                      <a:pPr marL="342900" marR="315595" lvl="0" indent="-342900">
                        <a:lnSpc>
                          <a:spcPct val="115000"/>
                        </a:lnSpc>
                        <a:spcBef>
                          <a:spcPts val="600"/>
                        </a:spcBef>
                        <a:spcAft>
                          <a:spcPts val="1000"/>
                        </a:spcAft>
                        <a:buFont typeface="+mj-lt"/>
                        <a:buAutoNum type="alphaLcPeriod"/>
                        <a:tabLst>
                          <a:tab pos="2628900" algn="l"/>
                          <a:tab pos="9601200" algn="l"/>
                          <a:tab pos="9715500" algn="l"/>
                        </a:tabLst>
                      </a:pPr>
                      <a:r>
                        <a:rPr lang="en-US" sz="1200" dirty="0">
                          <a:effectLst/>
                        </a:rPr>
                        <a:t>Advise others about an option, idea, plan or perspective using a range of simple to somewhat more complex language.</a:t>
                      </a:r>
                      <a:endParaRPr lang="en-US" sz="1200" dirty="0">
                        <a:effectLst/>
                        <a:latin typeface="Times New Roman"/>
                        <a:ea typeface="Times New Roman"/>
                        <a:cs typeface="Times New Roman"/>
                      </a:endParaRPr>
                    </a:p>
                    <a:p>
                      <a:pPr marL="342900" marR="315595" lvl="0" indent="-342900">
                        <a:lnSpc>
                          <a:spcPct val="115000"/>
                        </a:lnSpc>
                        <a:spcBef>
                          <a:spcPts val="600"/>
                        </a:spcBef>
                        <a:spcAft>
                          <a:spcPts val="1000"/>
                        </a:spcAft>
                        <a:buFont typeface="+mj-lt"/>
                        <a:buAutoNum type="alphaLcPeriod"/>
                        <a:tabLst>
                          <a:tab pos="2628900" algn="l"/>
                          <a:tab pos="9601200" algn="l"/>
                          <a:tab pos="9715500" algn="l"/>
                        </a:tabLst>
                      </a:pPr>
                      <a:r>
                        <a:rPr lang="en-US" sz="1200" dirty="0">
                          <a:effectLst/>
                        </a:rPr>
                        <a:t>Create and present a basic opening statement or closing argument in support of or against an issue of shared concern.</a:t>
                      </a:r>
                      <a:endParaRPr lang="en-US" sz="1200" dirty="0">
                        <a:effectLst/>
                        <a:latin typeface="Times New Roman"/>
                        <a:ea typeface="Times New Roman"/>
                        <a:cs typeface="Times New Roman"/>
                      </a:endParaRPr>
                    </a:p>
                    <a:p>
                      <a:pPr marL="342900" marR="315595" lvl="0" indent="-342900">
                        <a:lnSpc>
                          <a:spcPct val="115000"/>
                        </a:lnSpc>
                        <a:spcBef>
                          <a:spcPts val="600"/>
                        </a:spcBef>
                        <a:spcAft>
                          <a:spcPts val="1000"/>
                        </a:spcAft>
                        <a:buFont typeface="+mj-lt"/>
                        <a:buAutoNum type="alphaLcPeriod"/>
                        <a:tabLst>
                          <a:tab pos="2628900" algn="l"/>
                          <a:tab pos="9601200" algn="l"/>
                          <a:tab pos="9715500" algn="l"/>
                        </a:tabLst>
                      </a:pPr>
                      <a:r>
                        <a:rPr lang="en-US" sz="1200" dirty="0">
                          <a:effectLst/>
                        </a:rPr>
                        <a:t>Synthesize simple and somewhat more detailed interdisciplinary information and content to create and present basic reports, presentations and/or projects</a:t>
                      </a:r>
                      <a:r>
                        <a:rPr lang="en-US" sz="1200" dirty="0" smtClean="0">
                          <a:effectLst/>
                        </a:rPr>
                        <a:t>.</a:t>
                      </a:r>
                      <a:r>
                        <a:rPr lang="en-US" sz="1600" dirty="0" smtClean="0">
                          <a:effectLst/>
                        </a:rPr>
                        <a:t> </a:t>
                      </a:r>
                      <a:endParaRPr lang="en-US" sz="1600" dirty="0">
                        <a:effectLst/>
                        <a:latin typeface="Calibri"/>
                        <a:ea typeface="Times New Roman"/>
                        <a:cs typeface="Times New Roman"/>
                      </a:endParaRPr>
                    </a:p>
                  </a:txBody>
                  <a:tcPr marL="66981" marR="66981" marT="0" marB="0"/>
                </a:tc>
              </a:tr>
            </a:tbl>
          </a:graphicData>
        </a:graphic>
      </p:graphicFrame>
      <p:pic>
        <p:nvPicPr>
          <p:cNvPr id="7" name="Picture 2" descr="https://encrypted-tbn0.google.com/images?q=tbn:ANd9GcRKdHviEnKRr7q_zkIJRJzLOiVPjc0MdRK9ZBIVuJyhgAYkL-I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965353" y="228600"/>
            <a:ext cx="989619" cy="96782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8994255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1752" y="228600"/>
            <a:ext cx="8534400" cy="914400"/>
          </a:xfrm>
        </p:spPr>
        <p:txBody>
          <a:bodyPr>
            <a:noAutofit/>
          </a:bodyPr>
          <a:lstStyle/>
          <a:p>
            <a:r>
              <a:rPr lang="en-US" sz="2800" dirty="0">
                <a:solidFill>
                  <a:schemeClr val="tx1"/>
                </a:solidFill>
              </a:rPr>
              <a:t>Presentational Communication</a:t>
            </a:r>
            <a:br>
              <a:rPr lang="en-US" sz="2800" dirty="0">
                <a:solidFill>
                  <a:schemeClr val="tx1"/>
                </a:solidFill>
              </a:rPr>
            </a:br>
            <a:r>
              <a:rPr lang="en-US" sz="2800" i="1" dirty="0">
                <a:solidFill>
                  <a:schemeClr val="tx1"/>
                </a:solidFill>
              </a:rPr>
              <a:t>(Speaking and Writing)</a:t>
            </a:r>
            <a:endParaRPr lang="en-US" sz="2800" dirty="0"/>
          </a:p>
        </p:txBody>
      </p:sp>
      <p:graphicFrame>
        <p:nvGraphicFramePr>
          <p:cNvPr id="4" name="Content Placeholder 3"/>
          <p:cNvGraphicFramePr>
            <a:graphicFrameLocks noGrp="1"/>
          </p:cNvGraphicFramePr>
          <p:nvPr>
            <p:ph sz="quarter" idx="1"/>
            <p:extLst>
              <p:ext uri="{D42A27DB-BD31-4B8C-83A1-F6EECF244321}">
                <p14:modId xmlns:p14="http://schemas.microsoft.com/office/powerpoint/2010/main" val="1862920934"/>
              </p:ext>
            </p:extLst>
          </p:nvPr>
        </p:nvGraphicFramePr>
        <p:xfrm>
          <a:off x="319881" y="1572466"/>
          <a:ext cx="8504238" cy="4826635"/>
        </p:xfrm>
        <a:graphic>
          <a:graphicData uri="http://schemas.openxmlformats.org/drawingml/2006/table">
            <a:tbl>
              <a:tblPr firstRow="1" firstCol="1" bandRow="1" bandCol="1">
                <a:tableStyleId>{1E171933-4619-4E11-9A3F-F7608DF75F80}</a:tableStyleId>
              </a:tblPr>
              <a:tblGrid>
                <a:gridCol w="8504238"/>
              </a:tblGrid>
              <a:tr h="387324">
                <a:tc>
                  <a:txBody>
                    <a:bodyPr/>
                    <a:lstStyle/>
                    <a:p>
                      <a:pPr marL="342900" marR="315595" lvl="0" indent="-342900">
                        <a:lnSpc>
                          <a:spcPct val="115000"/>
                        </a:lnSpc>
                        <a:spcBef>
                          <a:spcPts val="600"/>
                        </a:spcBef>
                        <a:spcAft>
                          <a:spcPts val="0"/>
                        </a:spcAft>
                        <a:buFont typeface="+mj-lt"/>
                        <a:buAutoNum type="arabicPeriod" startAt="3"/>
                        <a:tabLst>
                          <a:tab pos="2628900" algn="l"/>
                          <a:tab pos="9601200" algn="l"/>
                          <a:tab pos="9715500" algn="l"/>
                        </a:tabLst>
                      </a:pPr>
                      <a:r>
                        <a:rPr lang="en-US" sz="2400" dirty="0">
                          <a:effectLst/>
                        </a:rPr>
                        <a:t>Present basic literary, creative and artistic endeavors to audiences near or far.</a:t>
                      </a:r>
                      <a:endParaRPr lang="en-US" sz="2400" dirty="0">
                        <a:effectLst/>
                        <a:latin typeface="Times New Roman"/>
                        <a:ea typeface="Times New Roman"/>
                        <a:cs typeface="Times New Roman"/>
                      </a:endParaRPr>
                    </a:p>
                  </a:txBody>
                  <a:tcPr marL="66981" marR="66981" marT="0" marB="0"/>
                </a:tc>
              </a:tr>
              <a:tr h="3325744">
                <a:tc>
                  <a:txBody>
                    <a:bodyPr/>
                    <a:lstStyle/>
                    <a:p>
                      <a:pPr marL="342900" marR="315595" lvl="0" indent="-342900">
                        <a:lnSpc>
                          <a:spcPct val="115000"/>
                        </a:lnSpc>
                        <a:spcBef>
                          <a:spcPts val="600"/>
                        </a:spcBef>
                        <a:spcAft>
                          <a:spcPts val="1000"/>
                        </a:spcAft>
                        <a:buFont typeface="+mj-lt"/>
                        <a:buAutoNum type="alphaLcPeriod"/>
                        <a:tabLst>
                          <a:tab pos="2628900" algn="l"/>
                          <a:tab pos="9601200" algn="l"/>
                          <a:tab pos="9715500" algn="l"/>
                        </a:tabLst>
                      </a:pPr>
                      <a:r>
                        <a:rPr lang="en-US" sz="1800" dirty="0">
                          <a:effectLst/>
                        </a:rPr>
                        <a:t>Recite or retell authentic short stories, folktales, poems and rhymes using appropriate gestures.</a:t>
                      </a:r>
                    </a:p>
                    <a:p>
                      <a:pPr marL="342900" marR="315595" lvl="0" indent="-342900">
                        <a:lnSpc>
                          <a:spcPct val="115000"/>
                        </a:lnSpc>
                        <a:spcBef>
                          <a:spcPts val="600"/>
                        </a:spcBef>
                        <a:spcAft>
                          <a:spcPts val="1000"/>
                        </a:spcAft>
                        <a:buFont typeface="+mj-lt"/>
                        <a:buAutoNum type="alphaLcPeriod"/>
                        <a:tabLst>
                          <a:tab pos="2628900" algn="l"/>
                          <a:tab pos="9601200" algn="l"/>
                          <a:tab pos="9715500" algn="l"/>
                        </a:tabLst>
                      </a:pPr>
                      <a:r>
                        <a:rPr lang="en-US" sz="1800" dirty="0">
                          <a:effectLst/>
                        </a:rPr>
                        <a:t>Dramatize or perform authentic songs, dances, skits or plays using appropriate gestures.</a:t>
                      </a:r>
                    </a:p>
                    <a:p>
                      <a:pPr marL="342900" marR="315595" lvl="0" indent="-342900">
                        <a:lnSpc>
                          <a:spcPct val="115000"/>
                        </a:lnSpc>
                        <a:spcBef>
                          <a:spcPts val="600"/>
                        </a:spcBef>
                        <a:spcAft>
                          <a:spcPts val="1000"/>
                        </a:spcAft>
                        <a:buFont typeface="+mj-lt"/>
                        <a:buAutoNum type="alphaLcPeriod"/>
                        <a:tabLst>
                          <a:tab pos="2628900" algn="l"/>
                          <a:tab pos="9601200" algn="l"/>
                          <a:tab pos="9715500" algn="l"/>
                        </a:tabLst>
                      </a:pPr>
                      <a:r>
                        <a:rPr lang="en-US" sz="1800" dirty="0">
                          <a:effectLst/>
                        </a:rPr>
                        <a:t>Play music or produce an art/craft of the target culture and share basic information about it with others.</a:t>
                      </a:r>
                    </a:p>
                    <a:p>
                      <a:pPr marL="342900" marR="315595" lvl="0" indent="-342900">
                        <a:lnSpc>
                          <a:spcPct val="115000"/>
                        </a:lnSpc>
                        <a:spcBef>
                          <a:spcPts val="600"/>
                        </a:spcBef>
                        <a:spcAft>
                          <a:spcPts val="1000"/>
                        </a:spcAft>
                        <a:buFont typeface="+mj-lt"/>
                        <a:buAutoNum type="alphaLcPeriod"/>
                        <a:tabLst>
                          <a:tab pos="2628900" algn="l"/>
                          <a:tab pos="9601200" algn="l"/>
                          <a:tab pos="9715500" algn="l"/>
                        </a:tabLst>
                      </a:pPr>
                      <a:r>
                        <a:rPr lang="en-US" sz="1800" dirty="0">
                          <a:effectLst/>
                        </a:rPr>
                        <a:t>Write and perform an original rhyme, story, poem, song, skit, dance or cartoon.</a:t>
                      </a:r>
                    </a:p>
                    <a:p>
                      <a:pPr marL="342900" marR="315595" lvl="0" indent="-342900">
                        <a:lnSpc>
                          <a:spcPct val="115000"/>
                        </a:lnSpc>
                        <a:spcBef>
                          <a:spcPts val="600"/>
                        </a:spcBef>
                        <a:spcAft>
                          <a:spcPts val="1000"/>
                        </a:spcAft>
                        <a:buFont typeface="+mj-lt"/>
                        <a:buAutoNum type="alphaLcPeriod"/>
                        <a:tabLst>
                          <a:tab pos="2628900" algn="l"/>
                          <a:tab pos="9601200" algn="l"/>
                          <a:tab pos="9715500" algn="l"/>
                        </a:tabLst>
                      </a:pPr>
                      <a:r>
                        <a:rPr lang="en-US" sz="1800" dirty="0">
                          <a:effectLst/>
                        </a:rPr>
                        <a:t>Use visuals and sound to enhance basic performances</a:t>
                      </a:r>
                      <a:r>
                        <a:rPr lang="en-US" sz="1800" dirty="0" smtClean="0">
                          <a:effectLst/>
                        </a:rPr>
                        <a:t>.</a:t>
                      </a:r>
                      <a:r>
                        <a:rPr lang="en-US" sz="1000" dirty="0">
                          <a:effectLst/>
                        </a:rPr>
                        <a:t> </a:t>
                      </a:r>
                    </a:p>
                    <a:p>
                      <a:pPr marL="0" marR="315595">
                        <a:lnSpc>
                          <a:spcPct val="115000"/>
                        </a:lnSpc>
                        <a:spcBef>
                          <a:spcPts val="600"/>
                        </a:spcBef>
                        <a:spcAft>
                          <a:spcPts val="1000"/>
                        </a:spcAft>
                        <a:tabLst>
                          <a:tab pos="2628900" algn="l"/>
                          <a:tab pos="9601200" algn="l"/>
                          <a:tab pos="9715500" algn="l"/>
                        </a:tabLst>
                      </a:pPr>
                      <a:r>
                        <a:rPr lang="en-US" sz="1000" dirty="0">
                          <a:effectLst/>
                        </a:rPr>
                        <a:t> </a:t>
                      </a:r>
                      <a:endParaRPr lang="en-US" sz="1000" dirty="0">
                        <a:effectLst/>
                        <a:latin typeface="Calibri"/>
                        <a:ea typeface="Times New Roman"/>
                        <a:cs typeface="Times New Roman"/>
                      </a:endParaRPr>
                    </a:p>
                  </a:txBody>
                  <a:tcPr marL="66981" marR="66981" marT="0" marB="0"/>
                </a:tc>
              </a:tr>
            </a:tbl>
          </a:graphicData>
        </a:graphic>
      </p:graphicFrame>
      <p:pic>
        <p:nvPicPr>
          <p:cNvPr id="5" name="Picture 2" descr="https://encrypted-tbn0.google.com/images?q=tbn:ANd9GcRKdHviEnKRr7q_zkIJRJzLOiVPjc0MdRK9ZBIVuJyhgAYkL-I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20000" y="152400"/>
            <a:ext cx="1371600" cy="134138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8761769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2200" b="1" dirty="0" smtClean="0"/>
              <a:t/>
            </a:r>
            <a:br>
              <a:rPr lang="en-US" sz="2200" b="1" dirty="0" smtClean="0"/>
            </a:br>
            <a:r>
              <a:rPr lang="en-US" sz="2200" b="1" dirty="0"/>
              <a:t/>
            </a:r>
            <a:br>
              <a:rPr lang="en-US" sz="2200" b="1" dirty="0"/>
            </a:br>
            <a:r>
              <a:rPr lang="en-US" sz="2200" b="1" dirty="0" smtClean="0"/>
              <a:t/>
            </a:r>
            <a:br>
              <a:rPr lang="en-US" sz="2200" b="1" dirty="0" smtClean="0"/>
            </a:br>
            <a:r>
              <a:rPr lang="en-US" sz="2200" b="1" dirty="0" smtClean="0"/>
              <a:t>s</a:t>
            </a:r>
            <a:r>
              <a:rPr lang="en-US" sz="2200" b="1" dirty="0"/>
              <a:t>.</a:t>
            </a:r>
            <a:r>
              <a:rPr lang="en-US" sz="3200" dirty="0"/>
              <a:t/>
            </a:r>
            <a:br>
              <a:rPr lang="en-US" sz="3200" dirty="0"/>
            </a:br>
            <a:r>
              <a:rPr lang="en-US" sz="3200" b="1" dirty="0"/>
              <a:t> </a:t>
            </a:r>
            <a:r>
              <a:rPr lang="en-US" sz="3200" dirty="0"/>
              <a:t/>
            </a:r>
            <a:br>
              <a:rPr lang="en-US" sz="3200" dirty="0"/>
            </a:br>
            <a:r>
              <a:rPr lang="en-US" sz="2200" b="1" dirty="0"/>
              <a:t>CULTURES STANDARD</a:t>
            </a:r>
            <a:br>
              <a:rPr lang="en-US" sz="2200" b="1" dirty="0"/>
            </a:br>
            <a:r>
              <a:rPr lang="en-US" sz="2200" b="1" dirty="0"/>
              <a:t>Gain and use knowledge and understanding of other </a:t>
            </a:r>
            <a:r>
              <a:rPr lang="en-US" sz="2200" b="1" dirty="0" smtClean="0"/>
              <a:t>cultures</a:t>
            </a:r>
            <a:endParaRPr lang="en-US" sz="2200" dirty="0"/>
          </a:p>
        </p:txBody>
      </p:sp>
      <p:sp>
        <p:nvSpPr>
          <p:cNvPr id="3" name="Content Placeholder 2"/>
          <p:cNvSpPr>
            <a:spLocks noGrp="1"/>
          </p:cNvSpPr>
          <p:nvPr>
            <p:ph sz="quarter" idx="1"/>
          </p:nvPr>
        </p:nvSpPr>
        <p:spPr/>
        <p:txBody>
          <a:bodyPr>
            <a:normAutofit fontScale="55000" lnSpcReduction="20000"/>
          </a:bodyPr>
          <a:lstStyle/>
          <a:p>
            <a:pPr marL="0" indent="0">
              <a:buNone/>
            </a:pPr>
            <a:r>
              <a:rPr lang="en-US" dirty="0"/>
              <a:t> </a:t>
            </a:r>
            <a:r>
              <a:rPr lang="en-US" sz="3400" b="1" dirty="0"/>
              <a:t> </a:t>
            </a:r>
            <a:endParaRPr lang="en-US" sz="3400" dirty="0"/>
          </a:p>
          <a:p>
            <a:pPr lvl="0"/>
            <a:r>
              <a:rPr lang="en-US" sz="3400" b="1" dirty="0"/>
              <a:t>Students enhance their understanding by making cultural comparisons and developing cultural insights. </a:t>
            </a:r>
            <a:endParaRPr lang="en-US" sz="3400" dirty="0"/>
          </a:p>
          <a:p>
            <a:pPr marL="0" indent="0">
              <a:buNone/>
            </a:pPr>
            <a:r>
              <a:rPr lang="en-US" sz="3400" b="1" dirty="0"/>
              <a:t> </a:t>
            </a:r>
            <a:endParaRPr lang="en-US" sz="3400" dirty="0"/>
          </a:p>
          <a:p>
            <a:pPr lvl="0"/>
            <a:r>
              <a:rPr lang="en-US" sz="3400" b="1" dirty="0"/>
              <a:t>The examination of products and practices in relation to shared cultural perspectives enables learners to understand authentic cultural contexts and use acceptable language and behavior in those contexts. </a:t>
            </a:r>
            <a:endParaRPr lang="en-US" sz="3400" dirty="0"/>
          </a:p>
          <a:p>
            <a:pPr marL="0" indent="0">
              <a:buNone/>
            </a:pPr>
            <a:r>
              <a:rPr lang="en-US" sz="3400" b="1" dirty="0"/>
              <a:t> </a:t>
            </a:r>
            <a:endParaRPr lang="en-US" sz="3400" dirty="0"/>
          </a:p>
          <a:p>
            <a:pPr lvl="0"/>
            <a:r>
              <a:rPr lang="en-US" sz="3400" b="1" dirty="0"/>
              <a:t>As they become globally competent citizens, students learn that language and culture are inextricably linked.</a:t>
            </a:r>
            <a:endParaRPr lang="en-US" sz="3400" dirty="0"/>
          </a:p>
          <a:p>
            <a:pPr marL="0" indent="0">
              <a:buNone/>
            </a:pPr>
            <a:endParaRPr lang="en-US" sz="3400" dirty="0"/>
          </a:p>
          <a:p>
            <a:pPr lvl="0"/>
            <a:r>
              <a:rPr lang="en-US" sz="3400" b="1" dirty="0"/>
              <a:t>As they participate in multilingual communities and various cultures at home and around the world in person and via technology, they come to understand and abide by the constraints and freedoms afforded to individuals in the target culture(s) and their own.</a:t>
            </a:r>
            <a:endParaRPr lang="en-US" sz="3400" dirty="0"/>
          </a:p>
          <a:p>
            <a:endParaRPr lang="en-US" sz="3400" dirty="0"/>
          </a:p>
        </p:txBody>
      </p:sp>
      <p:pic>
        <p:nvPicPr>
          <p:cNvPr id="18434" name="Picture 2" descr="https://encrypted-tbn2.google.com/images?q=tbn:ANd9GcTJl5t0c-RlWkBUnlx8trAoF21p7FADEJRjr1S_u7viVPf6x866SA"/>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924800" y="1419225"/>
            <a:ext cx="951667" cy="990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0292518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CULTURES STANDARD</a:t>
            </a:r>
            <a:endParaRPr lang="en-US" dirty="0"/>
          </a:p>
        </p:txBody>
      </p:sp>
      <p:graphicFrame>
        <p:nvGraphicFramePr>
          <p:cNvPr id="4" name="Content Placeholder 3"/>
          <p:cNvGraphicFramePr>
            <a:graphicFrameLocks noGrp="1"/>
          </p:cNvGraphicFramePr>
          <p:nvPr>
            <p:ph sz="quarter" idx="1"/>
            <p:extLst>
              <p:ext uri="{D42A27DB-BD31-4B8C-83A1-F6EECF244321}">
                <p14:modId xmlns:p14="http://schemas.microsoft.com/office/powerpoint/2010/main" val="587473501"/>
              </p:ext>
            </p:extLst>
          </p:nvPr>
        </p:nvGraphicFramePr>
        <p:xfrm>
          <a:off x="319881" y="1219200"/>
          <a:ext cx="8504238" cy="5341620"/>
        </p:xfrm>
        <a:graphic>
          <a:graphicData uri="http://schemas.openxmlformats.org/drawingml/2006/table">
            <a:tbl>
              <a:tblPr firstRow="1" firstCol="1" bandRow="1" bandCol="1">
                <a:tableStyleId>{1E171933-4619-4E11-9A3F-F7608DF75F80}</a:tableStyleId>
              </a:tblPr>
              <a:tblGrid>
                <a:gridCol w="8504238"/>
              </a:tblGrid>
              <a:tr h="609600">
                <a:tc>
                  <a:txBody>
                    <a:bodyPr/>
                    <a:lstStyle/>
                    <a:p>
                      <a:pPr marL="342900" marR="259080" lvl="0" indent="-342900">
                        <a:lnSpc>
                          <a:spcPct val="115000"/>
                        </a:lnSpc>
                        <a:spcBef>
                          <a:spcPts val="600"/>
                        </a:spcBef>
                        <a:spcAft>
                          <a:spcPts val="0"/>
                        </a:spcAft>
                        <a:buFont typeface="+mj-lt"/>
                        <a:buAutoNum type="arabicPeriod"/>
                        <a:tabLst>
                          <a:tab pos="9601200" algn="l"/>
                          <a:tab pos="9715500" algn="l"/>
                        </a:tabLst>
                      </a:pPr>
                      <a:r>
                        <a:rPr lang="en-US" sz="2400" dirty="0">
                          <a:effectLst/>
                        </a:rPr>
                        <a:t>Identify, examine and describe relationships among products, practices and perspectives and compare them across cultures.</a:t>
                      </a:r>
                      <a:endParaRPr lang="en-US" sz="2400" dirty="0">
                        <a:effectLst/>
                        <a:latin typeface="Calibri"/>
                        <a:ea typeface="Times New Roman"/>
                        <a:cs typeface="Times New Roman"/>
                      </a:endParaRPr>
                    </a:p>
                  </a:txBody>
                  <a:tcPr marL="66940" marR="66940" marT="0" marB="0"/>
                </a:tc>
              </a:tr>
              <a:tr h="1516446">
                <a:tc>
                  <a:txBody>
                    <a:bodyPr/>
                    <a:lstStyle/>
                    <a:p>
                      <a:pPr marL="342900" marR="259080" lvl="0" indent="-342900">
                        <a:lnSpc>
                          <a:spcPct val="115000"/>
                        </a:lnSpc>
                        <a:spcBef>
                          <a:spcPts val="600"/>
                        </a:spcBef>
                        <a:spcAft>
                          <a:spcPts val="600"/>
                        </a:spcAft>
                        <a:buFont typeface="+mj-lt"/>
                        <a:buAutoNum type="alphaLcPeriod"/>
                        <a:tabLst>
                          <a:tab pos="9601200" algn="l"/>
                          <a:tab pos="9715500" algn="l"/>
                        </a:tabLst>
                      </a:pPr>
                      <a:r>
                        <a:rPr lang="en-US" sz="1800" dirty="0">
                          <a:effectLst/>
                        </a:rPr>
                        <a:t>Recognize, identify, describe and demonstrate patterns of behavior.</a:t>
                      </a:r>
                      <a:endParaRPr lang="en-US" sz="1800" dirty="0">
                        <a:effectLst/>
                        <a:latin typeface="Calibri"/>
                        <a:ea typeface="Times New Roman"/>
                        <a:cs typeface="Times New Roman"/>
                      </a:endParaRPr>
                    </a:p>
                    <a:p>
                      <a:pPr marL="344488" marR="259080" lvl="0" indent="-344488">
                        <a:lnSpc>
                          <a:spcPct val="115000"/>
                        </a:lnSpc>
                        <a:spcBef>
                          <a:spcPts val="600"/>
                        </a:spcBef>
                        <a:spcAft>
                          <a:spcPts val="600"/>
                        </a:spcAft>
                        <a:buFont typeface="+mj-lt"/>
                        <a:buNone/>
                        <a:tabLst>
                          <a:tab pos="9601200" algn="l"/>
                          <a:tab pos="9715500" algn="l"/>
                        </a:tabLst>
                      </a:pPr>
                      <a:r>
                        <a:rPr lang="en-US" sz="1800" dirty="0" smtClean="0">
                          <a:effectLst/>
                        </a:rPr>
                        <a:t>b.  Identify</a:t>
                      </a:r>
                      <a:r>
                        <a:rPr lang="en-US" sz="1800" dirty="0">
                          <a:effectLst/>
                        </a:rPr>
                        <a:t>, examine and demonstrate how people mee</a:t>
                      </a:r>
                      <a:r>
                        <a:rPr lang="en-US" sz="1800" spc="-65" dirty="0">
                          <a:effectLst/>
                        </a:rPr>
                        <a:t>t</a:t>
                      </a:r>
                      <a:r>
                        <a:rPr lang="en-US" sz="1800" dirty="0">
                          <a:effectLst/>
                        </a:rPr>
                        <a:t> their basi</a:t>
                      </a:r>
                      <a:r>
                        <a:rPr lang="en-US" sz="1800" spc="-65" dirty="0">
                          <a:effectLst/>
                        </a:rPr>
                        <a:t>c</a:t>
                      </a:r>
                      <a:r>
                        <a:rPr lang="en-US" sz="1800" dirty="0">
                          <a:effectLst/>
                        </a:rPr>
                        <a:t> needs in different ways.</a:t>
                      </a:r>
                      <a:endParaRPr lang="en-US" sz="1800" dirty="0">
                        <a:effectLst/>
                        <a:latin typeface="Calibri"/>
                        <a:ea typeface="Times New Roman"/>
                        <a:cs typeface="Times New Roman"/>
                      </a:endParaRPr>
                    </a:p>
                    <a:p>
                      <a:pPr marL="0" marR="259080" lvl="0" indent="0">
                        <a:lnSpc>
                          <a:spcPct val="115000"/>
                        </a:lnSpc>
                        <a:spcBef>
                          <a:spcPts val="600"/>
                        </a:spcBef>
                        <a:spcAft>
                          <a:spcPts val="600"/>
                        </a:spcAft>
                        <a:buFont typeface="+mj-lt"/>
                        <a:buNone/>
                        <a:tabLst>
                          <a:tab pos="9601200" algn="l"/>
                          <a:tab pos="9715500" algn="l"/>
                        </a:tabLst>
                      </a:pPr>
                      <a:r>
                        <a:rPr lang="en-US" sz="1800" dirty="0" smtClean="0">
                          <a:effectLst/>
                        </a:rPr>
                        <a:t>c.   Identify</a:t>
                      </a:r>
                      <a:r>
                        <a:rPr lang="en-US" sz="1800" dirty="0">
                          <a:effectLst/>
                        </a:rPr>
                        <a:t>, examine and compare basic products, practices and perspectives of the U.S. and target cultures.</a:t>
                      </a:r>
                      <a:endParaRPr lang="en-US" sz="1800" dirty="0">
                        <a:effectLst/>
                        <a:latin typeface="Calibri"/>
                        <a:ea typeface="Times New Roman"/>
                        <a:cs typeface="Times New Roman"/>
                      </a:endParaRPr>
                    </a:p>
                    <a:p>
                      <a:pPr marL="0" marR="259080" lvl="0" indent="0">
                        <a:lnSpc>
                          <a:spcPct val="115000"/>
                        </a:lnSpc>
                        <a:spcBef>
                          <a:spcPts val="600"/>
                        </a:spcBef>
                        <a:spcAft>
                          <a:spcPts val="600"/>
                        </a:spcAft>
                        <a:buFont typeface="+mj-lt"/>
                        <a:buNone/>
                        <a:tabLst>
                          <a:tab pos="9601200" algn="l"/>
                          <a:tab pos="9715500" algn="l"/>
                        </a:tabLst>
                      </a:pPr>
                      <a:r>
                        <a:rPr lang="en-US" sz="1800" dirty="0" smtClean="0">
                          <a:effectLst/>
                        </a:rPr>
                        <a:t>d.    Identify</a:t>
                      </a:r>
                      <a:r>
                        <a:rPr lang="en-US" sz="1800" dirty="0">
                          <a:effectLst/>
                        </a:rPr>
                        <a:t>, compare and show the availability and affordability of products and services</a:t>
                      </a:r>
                      <a:r>
                        <a:rPr lang="en-US" sz="1800" spc="-10" dirty="0">
                          <a:effectLst/>
                        </a:rPr>
                        <a:t> </a:t>
                      </a:r>
                      <a:r>
                        <a:rPr lang="en-US" sz="1800" dirty="0">
                          <a:effectLst/>
                        </a:rPr>
                        <a:t>across cultures.</a:t>
                      </a:r>
                      <a:endParaRPr lang="en-US" sz="1800" dirty="0">
                        <a:effectLst/>
                        <a:latin typeface="Calibri"/>
                        <a:ea typeface="Times New Roman"/>
                        <a:cs typeface="Times New Roman"/>
                      </a:endParaRPr>
                    </a:p>
                    <a:p>
                      <a:pPr marL="0" marR="259080" lvl="0" indent="0">
                        <a:lnSpc>
                          <a:spcPct val="115000"/>
                        </a:lnSpc>
                        <a:spcBef>
                          <a:spcPts val="600"/>
                        </a:spcBef>
                        <a:spcAft>
                          <a:spcPts val="600"/>
                        </a:spcAft>
                        <a:buFont typeface="+mj-lt"/>
                        <a:buNone/>
                        <a:tabLst>
                          <a:tab pos="9601200" algn="l"/>
                          <a:tab pos="9715500" algn="l"/>
                        </a:tabLst>
                      </a:pPr>
                      <a:r>
                        <a:rPr lang="en-US" sz="1800" dirty="0" smtClean="0">
                          <a:effectLst/>
                        </a:rPr>
                        <a:t>e.  Identify </a:t>
                      </a:r>
                      <a:r>
                        <a:rPr lang="en-US" sz="1800" dirty="0">
                          <a:effectLst/>
                        </a:rPr>
                        <a:t>and name/list major institutions, contemporary and historical figures, contributions and time periods of the target culture(s</a:t>
                      </a:r>
                      <a:r>
                        <a:rPr lang="en-US" sz="1800" dirty="0" smtClean="0">
                          <a:effectLst/>
                        </a:rPr>
                        <a:t>).</a:t>
                      </a:r>
                      <a:r>
                        <a:rPr lang="en-US" sz="1800" dirty="0">
                          <a:effectLst/>
                        </a:rPr>
                        <a:t> </a:t>
                      </a:r>
                      <a:endParaRPr lang="en-US" sz="1800" dirty="0">
                        <a:effectLst/>
                        <a:latin typeface="Calibri"/>
                        <a:ea typeface="Times New Roman"/>
                        <a:cs typeface="Times New Roman"/>
                      </a:endParaRPr>
                    </a:p>
                  </a:txBody>
                  <a:tcPr marL="66940" marR="66940" marT="0" marB="0"/>
                </a:tc>
              </a:tr>
            </a:tbl>
          </a:graphicData>
        </a:graphic>
      </p:graphicFrame>
      <p:pic>
        <p:nvPicPr>
          <p:cNvPr id="5" name="Picture 2" descr="https://encrypted-tbn2.google.com/images?q=tbn:ANd9GcTJl5t0c-RlWkBUnlx8trAoF21p7FADEJRjr1S_u7viVPf6x866SA"/>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848600" y="152400"/>
            <a:ext cx="1095083" cy="113988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5709505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CULTURES STANDARD</a:t>
            </a:r>
            <a:endParaRPr lang="en-US" dirty="0"/>
          </a:p>
        </p:txBody>
      </p:sp>
      <p:graphicFrame>
        <p:nvGraphicFramePr>
          <p:cNvPr id="4" name="Content Placeholder 3"/>
          <p:cNvGraphicFramePr>
            <a:graphicFrameLocks noGrp="1"/>
          </p:cNvGraphicFramePr>
          <p:nvPr>
            <p:ph sz="quarter" idx="1"/>
            <p:extLst>
              <p:ext uri="{D42A27DB-BD31-4B8C-83A1-F6EECF244321}">
                <p14:modId xmlns:p14="http://schemas.microsoft.com/office/powerpoint/2010/main" val="3941099558"/>
              </p:ext>
            </p:extLst>
          </p:nvPr>
        </p:nvGraphicFramePr>
        <p:xfrm>
          <a:off x="319881" y="1219200"/>
          <a:ext cx="8504238" cy="5153089"/>
        </p:xfrm>
        <a:graphic>
          <a:graphicData uri="http://schemas.openxmlformats.org/drawingml/2006/table">
            <a:tbl>
              <a:tblPr firstRow="1" firstCol="1" bandRow="1" bandCol="1">
                <a:tableStyleId>{1E171933-4619-4E11-9A3F-F7608DF75F80}</a:tableStyleId>
              </a:tblPr>
              <a:tblGrid>
                <a:gridCol w="8504238"/>
              </a:tblGrid>
              <a:tr h="353441">
                <a:tc>
                  <a:txBody>
                    <a:bodyPr/>
                    <a:lstStyle/>
                    <a:p>
                      <a:pPr marL="0" marR="259080" lvl="0" indent="0">
                        <a:lnSpc>
                          <a:spcPct val="115000"/>
                        </a:lnSpc>
                        <a:spcBef>
                          <a:spcPts val="600"/>
                        </a:spcBef>
                        <a:spcAft>
                          <a:spcPts val="600"/>
                        </a:spcAft>
                        <a:buFont typeface="+mj-lt"/>
                        <a:buNone/>
                        <a:tabLst>
                          <a:tab pos="9601200" algn="l"/>
                          <a:tab pos="9715500" algn="l"/>
                        </a:tabLst>
                      </a:pPr>
                      <a:r>
                        <a:rPr lang="en-US" sz="2400" dirty="0" smtClean="0">
                          <a:effectLst/>
                        </a:rPr>
                        <a:t>2. </a:t>
                      </a:r>
                      <a:r>
                        <a:rPr lang="en-US" sz="2000" dirty="0" smtClean="0">
                          <a:effectLst/>
                        </a:rPr>
                        <a:t>Recognize and identify simple examples of instances when languages and cultures have interacted with, influenced or changed each other over time.</a:t>
                      </a:r>
                      <a:endParaRPr lang="en-US" sz="2000" dirty="0">
                        <a:effectLst/>
                        <a:latin typeface="Calibri"/>
                        <a:ea typeface="Times New Roman"/>
                        <a:cs typeface="Times New Roman"/>
                      </a:endParaRPr>
                    </a:p>
                  </a:txBody>
                  <a:tcPr marL="66940" marR="66940" marT="0" marB="0"/>
                </a:tc>
              </a:tr>
              <a:tr h="1789557">
                <a:tc>
                  <a:txBody>
                    <a:bodyPr/>
                    <a:lstStyle/>
                    <a:p>
                      <a:pPr marL="342900" marR="259080" lvl="0" indent="-342900">
                        <a:lnSpc>
                          <a:spcPct val="115000"/>
                        </a:lnSpc>
                        <a:spcBef>
                          <a:spcPts val="600"/>
                        </a:spcBef>
                        <a:spcAft>
                          <a:spcPts val="600"/>
                        </a:spcAft>
                        <a:buFont typeface="+mj-lt"/>
                        <a:buAutoNum type="alphaLcPeriod"/>
                        <a:tabLst>
                          <a:tab pos="9601200" algn="l"/>
                          <a:tab pos="9715500" algn="l"/>
                        </a:tabLst>
                      </a:pPr>
                      <a:r>
                        <a:rPr lang="en-US" sz="1800" dirty="0">
                          <a:effectLst/>
                        </a:rPr>
                        <a:t>Identify and compare basic variations in products, practices and perspectives among and within target language </a:t>
                      </a:r>
                      <a:r>
                        <a:rPr lang="en-US" sz="1800" dirty="0" smtClean="0">
                          <a:effectLst/>
                        </a:rPr>
                        <a:t>communities.</a:t>
                      </a:r>
                    </a:p>
                    <a:p>
                      <a:pPr marL="342900" marR="259080" lvl="0" indent="-342900">
                        <a:lnSpc>
                          <a:spcPct val="115000"/>
                        </a:lnSpc>
                        <a:spcBef>
                          <a:spcPts val="600"/>
                        </a:spcBef>
                        <a:spcAft>
                          <a:spcPts val="600"/>
                        </a:spcAft>
                        <a:buFont typeface="+mj-lt"/>
                        <a:buAutoNum type="alphaLcPeriod"/>
                        <a:tabLst>
                          <a:tab pos="9601200" algn="l"/>
                          <a:tab pos="9715500" algn="l"/>
                        </a:tabLst>
                      </a:pPr>
                      <a:r>
                        <a:rPr lang="en-US" sz="1800" dirty="0" smtClean="0">
                          <a:effectLst/>
                        </a:rPr>
                        <a:t>Recognize </a:t>
                      </a:r>
                      <a:r>
                        <a:rPr lang="en-US" sz="1800" dirty="0">
                          <a:effectLst/>
                        </a:rPr>
                        <a:t>and identify cultural perspectives as they are portrayed </a:t>
                      </a:r>
                      <a:r>
                        <a:rPr lang="en-US" sz="1800" dirty="0" smtClean="0">
                          <a:effectLst/>
                        </a:rPr>
                        <a:t>in </a:t>
                      </a:r>
                      <a:r>
                        <a:rPr lang="en-US" sz="1800" dirty="0">
                          <a:effectLst/>
                        </a:rPr>
                        <a:t>the media and other sources.</a:t>
                      </a:r>
                      <a:endParaRPr lang="en-US" sz="1800" dirty="0">
                        <a:effectLst/>
                        <a:latin typeface="Calibri"/>
                        <a:ea typeface="Times New Roman"/>
                        <a:cs typeface="Times New Roman"/>
                      </a:endParaRPr>
                    </a:p>
                    <a:p>
                      <a:pPr marL="342900" marR="259080" lvl="0" indent="-342900">
                        <a:lnSpc>
                          <a:spcPct val="115000"/>
                        </a:lnSpc>
                        <a:spcBef>
                          <a:spcPts val="600"/>
                        </a:spcBef>
                        <a:spcAft>
                          <a:spcPts val="600"/>
                        </a:spcAft>
                        <a:buFont typeface="+mj-lt"/>
                        <a:buAutoNum type="alphaLcPeriod"/>
                        <a:tabLst>
                          <a:tab pos="350838" algn="l"/>
                          <a:tab pos="477838" algn="l"/>
                          <a:tab pos="9601200" algn="l"/>
                          <a:tab pos="9715500" algn="l"/>
                        </a:tabLst>
                      </a:pPr>
                      <a:r>
                        <a:rPr lang="en-US" sz="1800" dirty="0" smtClean="0">
                          <a:effectLst/>
                        </a:rPr>
                        <a:t> Solve </a:t>
                      </a:r>
                      <a:r>
                        <a:rPr lang="en-US" sz="1800" dirty="0">
                          <a:effectLst/>
                        </a:rPr>
                        <a:t>basic problems and complete simple tasks while learning to recognize and consider different cultural perspectives.</a:t>
                      </a:r>
                      <a:endParaRPr lang="en-US" sz="1800" dirty="0">
                        <a:effectLst/>
                        <a:latin typeface="Calibri"/>
                        <a:ea typeface="Times New Roman"/>
                        <a:cs typeface="Times New Roman"/>
                      </a:endParaRPr>
                    </a:p>
                    <a:p>
                      <a:pPr marL="342900" marR="259080" lvl="0" indent="-342900">
                        <a:lnSpc>
                          <a:spcPct val="115000"/>
                        </a:lnSpc>
                        <a:spcBef>
                          <a:spcPts val="600"/>
                        </a:spcBef>
                        <a:spcAft>
                          <a:spcPts val="600"/>
                        </a:spcAft>
                        <a:buFont typeface="+mj-lt"/>
                        <a:buAutoNum type="alphaLcPeriod"/>
                        <a:tabLst>
                          <a:tab pos="9601200" algn="l"/>
                          <a:tab pos="9715500" algn="l"/>
                        </a:tabLst>
                      </a:pPr>
                      <a:r>
                        <a:rPr lang="en-US" sz="1800" dirty="0" smtClean="0">
                          <a:effectLst/>
                        </a:rPr>
                        <a:t> Recognize </a:t>
                      </a:r>
                      <a:r>
                        <a:rPr lang="en-US" sz="1800" dirty="0">
                          <a:effectLst/>
                        </a:rPr>
                        <a:t>and identify global competency skills and relate them to possible career pathways. </a:t>
                      </a:r>
                      <a:endParaRPr lang="en-US" sz="1800" dirty="0">
                        <a:effectLst/>
                        <a:latin typeface="Calibri"/>
                        <a:ea typeface="Times New Roman"/>
                        <a:cs typeface="Times New Roman"/>
                      </a:endParaRPr>
                    </a:p>
                    <a:p>
                      <a:pPr marL="342900" marR="259080" lvl="0" indent="-342900">
                        <a:lnSpc>
                          <a:spcPct val="115000"/>
                        </a:lnSpc>
                        <a:spcBef>
                          <a:spcPts val="600"/>
                        </a:spcBef>
                        <a:spcAft>
                          <a:spcPts val="600"/>
                        </a:spcAft>
                        <a:buFont typeface="+mj-lt"/>
                        <a:buAutoNum type="alphaLcPeriod"/>
                        <a:tabLst>
                          <a:tab pos="9601200" algn="l"/>
                          <a:tab pos="9715500" algn="l"/>
                        </a:tabLst>
                      </a:pPr>
                      <a:r>
                        <a:rPr lang="en-US" sz="1800" dirty="0" smtClean="0">
                          <a:effectLst/>
                        </a:rPr>
                        <a:t>Develop </a:t>
                      </a:r>
                      <a:r>
                        <a:rPr lang="en-US" sz="1800" dirty="0">
                          <a:effectLst/>
                        </a:rPr>
                        <a:t>global competency skills by engaging in collaborative activities online and/or in person with members of diverse communities at home and in the target culture(s</a:t>
                      </a:r>
                      <a:r>
                        <a:rPr lang="en-US" sz="1800" dirty="0" smtClean="0">
                          <a:effectLst/>
                        </a:rPr>
                        <a:t>).</a:t>
                      </a:r>
                      <a:endParaRPr lang="en-US" sz="1800" dirty="0">
                        <a:effectLst/>
                      </a:endParaRPr>
                    </a:p>
                  </a:txBody>
                  <a:tcPr marL="66940" marR="66940" marT="0" marB="0"/>
                </a:tc>
              </a:tr>
            </a:tbl>
          </a:graphicData>
        </a:graphic>
      </p:graphicFrame>
      <p:pic>
        <p:nvPicPr>
          <p:cNvPr id="5" name="Picture 2" descr="https://encrypted-tbn2.google.com/images?q=tbn:ANd9GcTJl5t0c-RlWkBUnlx8trAoF21p7FADEJRjr1S_u7viVPf6x866SA"/>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43800" y="152400"/>
            <a:ext cx="1399883" cy="145715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6564447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CULTURES STANDARD</a:t>
            </a:r>
            <a:endParaRPr lang="en-US" dirty="0"/>
          </a:p>
        </p:txBody>
      </p:sp>
      <p:graphicFrame>
        <p:nvGraphicFramePr>
          <p:cNvPr id="4" name="Content Placeholder 3"/>
          <p:cNvGraphicFramePr>
            <a:graphicFrameLocks noGrp="1"/>
          </p:cNvGraphicFramePr>
          <p:nvPr>
            <p:ph sz="quarter" idx="1"/>
            <p:extLst>
              <p:ext uri="{D42A27DB-BD31-4B8C-83A1-F6EECF244321}">
                <p14:modId xmlns:p14="http://schemas.microsoft.com/office/powerpoint/2010/main" val="296649497"/>
              </p:ext>
            </p:extLst>
          </p:nvPr>
        </p:nvGraphicFramePr>
        <p:xfrm>
          <a:off x="301625" y="1371601"/>
          <a:ext cx="8504238" cy="4832858"/>
        </p:xfrm>
        <a:graphic>
          <a:graphicData uri="http://schemas.openxmlformats.org/drawingml/2006/table">
            <a:tbl>
              <a:tblPr firstRow="1" firstCol="1" bandRow="1" bandCol="1">
                <a:tableStyleId>{1E171933-4619-4E11-9A3F-F7608DF75F80}</a:tableStyleId>
              </a:tblPr>
              <a:tblGrid>
                <a:gridCol w="8504238"/>
              </a:tblGrid>
              <a:tr h="1219199">
                <a:tc>
                  <a:txBody>
                    <a:bodyPr/>
                    <a:lstStyle/>
                    <a:p>
                      <a:pPr marL="342900" marR="259080" lvl="0" indent="-342900">
                        <a:lnSpc>
                          <a:spcPct val="115000"/>
                        </a:lnSpc>
                        <a:spcBef>
                          <a:spcPts val="600"/>
                        </a:spcBef>
                        <a:spcAft>
                          <a:spcPts val="0"/>
                        </a:spcAft>
                        <a:buFont typeface="+mj-lt"/>
                        <a:buAutoNum type="arabicPeriod" startAt="2"/>
                        <a:tabLst>
                          <a:tab pos="9601200" algn="l"/>
                          <a:tab pos="9715500" algn="l"/>
                        </a:tabLst>
                      </a:pPr>
                      <a:r>
                        <a:rPr lang="en-US" sz="2400" dirty="0">
                          <a:effectLst/>
                        </a:rPr>
                        <a:t>Experience the target language and culture(s) and share information or personal reactions with others.</a:t>
                      </a:r>
                      <a:endParaRPr lang="en-US" sz="2400" dirty="0">
                        <a:effectLst/>
                        <a:latin typeface="Calibri"/>
                        <a:ea typeface="Times New Roman"/>
                        <a:cs typeface="Times New Roman"/>
                      </a:endParaRPr>
                    </a:p>
                  </a:txBody>
                  <a:tcPr marL="66940" marR="66940" marT="0" marB="0"/>
                </a:tc>
              </a:tr>
              <a:tr h="3193077">
                <a:tc>
                  <a:txBody>
                    <a:bodyPr/>
                    <a:lstStyle/>
                    <a:p>
                      <a:pPr marL="342900" marR="259080" lvl="0" indent="-342900">
                        <a:lnSpc>
                          <a:spcPct val="115000"/>
                        </a:lnSpc>
                        <a:spcBef>
                          <a:spcPts val="600"/>
                        </a:spcBef>
                        <a:spcAft>
                          <a:spcPts val="600"/>
                        </a:spcAft>
                        <a:buFont typeface="+mj-lt"/>
                        <a:buAutoNum type="alphaLcPeriod"/>
                        <a:tabLst>
                          <a:tab pos="9601200" algn="l"/>
                          <a:tab pos="9715500" algn="l"/>
                        </a:tabLst>
                      </a:pPr>
                      <a:r>
                        <a:rPr lang="en-US" sz="1400" dirty="0">
                          <a:effectLst/>
                        </a:rPr>
                        <a:t>Attend, view or participate in cross-cultural activities and target culture events.</a:t>
                      </a:r>
                      <a:endParaRPr lang="en-US" sz="1400" dirty="0">
                        <a:effectLst/>
                        <a:latin typeface="Calibri"/>
                        <a:ea typeface="Times New Roman"/>
                        <a:cs typeface="Times New Roman"/>
                      </a:endParaRPr>
                    </a:p>
                    <a:p>
                      <a:pPr marL="342900" marR="259080" lvl="0" indent="-342900">
                        <a:lnSpc>
                          <a:spcPct val="115000"/>
                        </a:lnSpc>
                        <a:spcBef>
                          <a:spcPts val="600"/>
                        </a:spcBef>
                        <a:spcAft>
                          <a:spcPts val="600"/>
                        </a:spcAft>
                        <a:buFont typeface="+mj-lt"/>
                        <a:buAutoNum type="alphaLcPeriod"/>
                        <a:tabLst>
                          <a:tab pos="9601200" algn="l"/>
                          <a:tab pos="9715500" algn="l"/>
                        </a:tabLst>
                      </a:pPr>
                      <a:r>
                        <a:rPr lang="en-US" sz="1400" dirty="0" smtClean="0">
                          <a:effectLst/>
                        </a:rPr>
                        <a:t> Experience </a:t>
                      </a:r>
                      <a:r>
                        <a:rPr lang="en-US" sz="1400" dirty="0">
                          <a:effectLst/>
                        </a:rPr>
                        <a:t>and react to expressive products.</a:t>
                      </a:r>
                      <a:endParaRPr lang="en-US" sz="1400" dirty="0">
                        <a:effectLst/>
                        <a:latin typeface="Calibri"/>
                        <a:ea typeface="Times New Roman"/>
                        <a:cs typeface="Times New Roman"/>
                      </a:endParaRPr>
                    </a:p>
                    <a:p>
                      <a:pPr marL="457200" marR="259080" lvl="0" indent="-457200">
                        <a:lnSpc>
                          <a:spcPct val="115000"/>
                        </a:lnSpc>
                        <a:spcBef>
                          <a:spcPts val="600"/>
                        </a:spcBef>
                        <a:spcAft>
                          <a:spcPts val="600"/>
                        </a:spcAft>
                        <a:buFont typeface="+mj-lt"/>
                        <a:buAutoNum type="alphaLcPeriod"/>
                        <a:tabLst>
                          <a:tab pos="9601200" algn="l"/>
                          <a:tab pos="9715500" algn="l"/>
                        </a:tabLst>
                      </a:pPr>
                      <a:r>
                        <a:rPr lang="en-US" sz="1400" dirty="0" smtClean="0">
                          <a:effectLst/>
                        </a:rPr>
                        <a:t>Identify</a:t>
                      </a:r>
                      <a:r>
                        <a:rPr lang="en-US" sz="1400" dirty="0">
                          <a:effectLst/>
                        </a:rPr>
                        <a:t>, examine, describe and create replicas of important objects, images and symbols.</a:t>
                      </a:r>
                      <a:endParaRPr lang="en-US" sz="1400" dirty="0">
                        <a:effectLst/>
                        <a:latin typeface="Calibri"/>
                        <a:ea typeface="Times New Roman"/>
                        <a:cs typeface="Times New Roman"/>
                      </a:endParaRPr>
                    </a:p>
                    <a:p>
                      <a:pPr marL="342900" marR="259080" lvl="0" indent="-342900">
                        <a:lnSpc>
                          <a:spcPct val="115000"/>
                        </a:lnSpc>
                        <a:spcBef>
                          <a:spcPts val="600"/>
                        </a:spcBef>
                        <a:spcAft>
                          <a:spcPts val="600"/>
                        </a:spcAft>
                        <a:buFont typeface="+mj-lt"/>
                        <a:buAutoNum type="alphaLcPeriod"/>
                        <a:tabLst>
                          <a:tab pos="9601200" algn="l"/>
                          <a:tab pos="9715500" algn="l"/>
                        </a:tabLst>
                      </a:pPr>
                      <a:r>
                        <a:rPr lang="en-US" sz="1400" dirty="0" smtClean="0">
                          <a:effectLst/>
                        </a:rPr>
                        <a:t>Use </a:t>
                      </a:r>
                      <a:r>
                        <a:rPr lang="en-US" sz="1400" dirty="0">
                          <a:effectLst/>
                        </a:rPr>
                        <a:t>authentic digital and print media.</a:t>
                      </a:r>
                      <a:endParaRPr lang="en-US" sz="1400" dirty="0">
                        <a:effectLst/>
                        <a:latin typeface="Calibri"/>
                        <a:ea typeface="Times New Roman"/>
                        <a:cs typeface="Times New Roman"/>
                      </a:endParaRPr>
                    </a:p>
                    <a:p>
                      <a:pPr marL="457200" marR="259080" lvl="0" indent="-457200">
                        <a:lnSpc>
                          <a:spcPct val="115000"/>
                        </a:lnSpc>
                        <a:spcBef>
                          <a:spcPts val="600"/>
                        </a:spcBef>
                        <a:spcAft>
                          <a:spcPts val="600"/>
                        </a:spcAft>
                        <a:buFont typeface="+mj-lt"/>
                        <a:buAutoNum type="alphaLcPeriod"/>
                        <a:tabLst>
                          <a:tab pos="9601200" algn="l"/>
                          <a:tab pos="9715500" algn="l"/>
                        </a:tabLst>
                      </a:pPr>
                      <a:r>
                        <a:rPr lang="en-US" sz="1400" dirty="0" smtClean="0">
                          <a:effectLst/>
                        </a:rPr>
                        <a:t>Identify</a:t>
                      </a:r>
                      <a:r>
                        <a:rPr lang="en-US" sz="1400" dirty="0">
                          <a:effectLst/>
                        </a:rPr>
                        <a:t>, classify and experience target community organizations and their resources.</a:t>
                      </a:r>
                      <a:endParaRPr lang="en-US" sz="1400" dirty="0">
                        <a:effectLst/>
                        <a:latin typeface="Calibri"/>
                        <a:ea typeface="Times New Roman"/>
                        <a:cs typeface="Times New Roman"/>
                      </a:endParaRPr>
                    </a:p>
                    <a:p>
                      <a:pPr marL="396875" marR="259080" lvl="0" indent="-396875">
                        <a:lnSpc>
                          <a:spcPct val="115000"/>
                        </a:lnSpc>
                        <a:spcBef>
                          <a:spcPts val="600"/>
                        </a:spcBef>
                        <a:spcAft>
                          <a:spcPts val="600"/>
                        </a:spcAft>
                        <a:buFont typeface="+mj-lt"/>
                        <a:buAutoNum type="alphaLcPeriod"/>
                        <a:tabLst>
                          <a:tab pos="9601200" algn="l"/>
                          <a:tab pos="9715500" algn="l"/>
                        </a:tabLst>
                      </a:pPr>
                      <a:r>
                        <a:rPr lang="en-US" sz="1400" dirty="0" smtClean="0">
                          <a:effectLst/>
                        </a:rPr>
                        <a:t>Identify </a:t>
                      </a:r>
                      <a:r>
                        <a:rPr lang="en-US" sz="1400" dirty="0">
                          <a:effectLst/>
                        </a:rPr>
                        <a:t>and begin using appropriate levels of formality or informality when interacting with members of the target culture(s).</a:t>
                      </a:r>
                      <a:endParaRPr lang="en-US" sz="1400" dirty="0">
                        <a:effectLst/>
                        <a:latin typeface="Calibri"/>
                        <a:ea typeface="Times New Roman"/>
                        <a:cs typeface="Times New Roman"/>
                      </a:endParaRPr>
                    </a:p>
                    <a:p>
                      <a:pPr marL="396875" marR="259080" lvl="0" indent="-396875">
                        <a:lnSpc>
                          <a:spcPct val="115000"/>
                        </a:lnSpc>
                        <a:spcBef>
                          <a:spcPts val="600"/>
                        </a:spcBef>
                        <a:spcAft>
                          <a:spcPts val="600"/>
                        </a:spcAft>
                        <a:buFont typeface="+mj-lt"/>
                        <a:buAutoNum type="alphaLcPeriod"/>
                        <a:tabLst>
                          <a:tab pos="9601200" algn="l"/>
                          <a:tab pos="9715500" algn="l"/>
                        </a:tabLst>
                      </a:pPr>
                      <a:r>
                        <a:rPr lang="en-US" sz="1400" dirty="0" smtClean="0">
                          <a:effectLst/>
                        </a:rPr>
                        <a:t>Develop </a:t>
                      </a:r>
                      <a:r>
                        <a:rPr lang="en-US" sz="1400" dirty="0">
                          <a:effectLst/>
                        </a:rPr>
                        <a:t>an understanding that people in other cultures might view aspects of U.S. mainstream culture differently than the majority of U.S. residents view </a:t>
                      </a:r>
                      <a:r>
                        <a:rPr lang="en-US" sz="1400" dirty="0" smtClean="0">
                          <a:effectLst/>
                        </a:rPr>
                        <a:t>them</a:t>
                      </a:r>
                      <a:r>
                        <a:rPr lang="en-US" sz="1400" dirty="0">
                          <a:effectLst/>
                        </a:rPr>
                        <a:t> </a:t>
                      </a:r>
                      <a:endParaRPr lang="en-US" sz="1400" dirty="0">
                        <a:effectLst/>
                        <a:latin typeface="Calibri"/>
                        <a:ea typeface="Times New Roman"/>
                        <a:cs typeface="Times New Roman"/>
                      </a:endParaRPr>
                    </a:p>
                  </a:txBody>
                  <a:tcPr marL="66940" marR="66940" marT="0" marB="0"/>
                </a:tc>
              </a:tr>
            </a:tbl>
          </a:graphicData>
        </a:graphic>
      </p:graphicFrame>
      <p:pic>
        <p:nvPicPr>
          <p:cNvPr id="5" name="Picture 2" descr="https://encrypted-tbn2.google.com/images?q=tbn:ANd9GcTJl5t0c-RlWkBUnlx8trAoF21p7FADEJRjr1S_u7viVPf6x866SA"/>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96200" y="180975"/>
            <a:ext cx="1098078" cy="1143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5751542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381000"/>
            <a:ext cx="8534400" cy="758952"/>
          </a:xfrm>
        </p:spPr>
        <p:txBody>
          <a:bodyPr>
            <a:normAutofit fontScale="90000"/>
          </a:bodyPr>
          <a:lstStyle/>
          <a:p>
            <a:pPr lvl="0"/>
            <a:r>
              <a:rPr lang="en-US" sz="3600" b="1" dirty="0"/>
              <a:t>Interpretive </a:t>
            </a:r>
            <a:r>
              <a:rPr lang="en-US" sz="3600" b="1" dirty="0" smtClean="0"/>
              <a:t>Communication</a:t>
            </a:r>
            <a:br>
              <a:rPr lang="en-US" sz="3600" b="1" dirty="0" smtClean="0"/>
            </a:br>
            <a:r>
              <a:rPr lang="en-US" sz="3600" b="1" dirty="0" smtClean="0"/>
              <a:t> </a:t>
            </a:r>
            <a:r>
              <a:rPr lang="en-US" sz="3600" b="1" dirty="0"/>
              <a:t>(</a:t>
            </a:r>
            <a:r>
              <a:rPr lang="en-US" sz="3600" b="1" dirty="0" smtClean="0"/>
              <a:t>Reading &amp; Listening)</a:t>
            </a:r>
            <a:endParaRPr lang="en-US" dirty="0"/>
          </a:p>
        </p:txBody>
      </p:sp>
      <p:sp>
        <p:nvSpPr>
          <p:cNvPr id="3" name="Content Placeholder 2"/>
          <p:cNvSpPr>
            <a:spLocks noGrp="1"/>
          </p:cNvSpPr>
          <p:nvPr>
            <p:ph sz="quarter" idx="1"/>
          </p:nvPr>
        </p:nvSpPr>
        <p:spPr/>
        <p:txBody>
          <a:bodyPr>
            <a:normAutofit fontScale="85000" lnSpcReduction="10000"/>
          </a:bodyPr>
          <a:lstStyle/>
          <a:p>
            <a:pPr lvl="1"/>
            <a:r>
              <a:rPr lang="en-US" sz="2400" b="1" dirty="0" smtClean="0"/>
              <a:t>Learners </a:t>
            </a:r>
            <a:r>
              <a:rPr lang="en-US" sz="2400" b="1" dirty="0"/>
              <a:t>comprehend the main idea and relevant details in a variety of age-appropriate live, written and recorded messages; personal anecdotes; and narratives in the language. </a:t>
            </a:r>
            <a:endParaRPr lang="en-US" sz="2000" dirty="0"/>
          </a:p>
          <a:p>
            <a:pPr lvl="1"/>
            <a:r>
              <a:rPr lang="en-US" sz="2400" b="1" dirty="0"/>
              <a:t>They understand and interpret authentic texts ranging from articles in contemporary magazines, newspapers and Internet sources to children’s stories and classical literary texts.  </a:t>
            </a:r>
            <a:endParaRPr lang="en-US" sz="2000" dirty="0"/>
          </a:p>
          <a:p>
            <a:pPr lvl="1"/>
            <a:r>
              <a:rPr lang="en-US" sz="2400" b="1" dirty="0"/>
              <a:t>Learners derive meaning through the use of listening, viewing and reading strategies. </a:t>
            </a:r>
            <a:endParaRPr lang="en-US" sz="2000" dirty="0"/>
          </a:p>
          <a:p>
            <a:pPr lvl="1"/>
            <a:r>
              <a:rPr lang="en-US" sz="2400" b="1" dirty="0"/>
              <a:t>Learners reinforce and expand their knowledge across disciplines as they acquire information and distinctive viewpoints directly through authentic print, </a:t>
            </a:r>
            <a:r>
              <a:rPr lang="en-US" sz="2400" b="1" dirty="0" err="1"/>
              <a:t>nonprint</a:t>
            </a:r>
            <a:r>
              <a:rPr lang="en-US" sz="2400" b="1" dirty="0"/>
              <a:t> and digital language and culture sources.</a:t>
            </a:r>
            <a:endParaRPr lang="en-US" sz="2000" dirty="0"/>
          </a:p>
          <a:p>
            <a:pPr marL="0" indent="0">
              <a:buNone/>
            </a:pPr>
            <a:r>
              <a:rPr lang="en-US" sz="2800" b="1" dirty="0"/>
              <a:t> </a:t>
            </a:r>
            <a:endParaRPr lang="en-US" sz="2400" dirty="0"/>
          </a:p>
          <a:p>
            <a:endParaRPr lang="en-US" dirty="0"/>
          </a:p>
        </p:txBody>
      </p:sp>
      <p:pic>
        <p:nvPicPr>
          <p:cNvPr id="1741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10400" y="609600"/>
            <a:ext cx="1006997" cy="828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412"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036447" y="609600"/>
            <a:ext cx="919162" cy="7572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4031506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1752" y="228600"/>
            <a:ext cx="8534400" cy="914400"/>
          </a:xfrm>
        </p:spPr>
        <p:txBody>
          <a:bodyPr>
            <a:normAutofit fontScale="90000"/>
          </a:bodyPr>
          <a:lstStyle/>
          <a:p>
            <a:r>
              <a:rPr lang="en-US" dirty="0" smtClean="0"/>
              <a:t/>
            </a:r>
            <a:br>
              <a:rPr lang="en-US" dirty="0" smtClean="0"/>
            </a:br>
            <a:r>
              <a:rPr lang="en-US" b="1" dirty="0" smtClean="0"/>
              <a:t/>
            </a:r>
            <a:br>
              <a:rPr lang="en-US" b="1" dirty="0" smtClean="0"/>
            </a:br>
            <a:r>
              <a:rPr lang="en-US" i="1" dirty="0">
                <a:solidFill>
                  <a:srgbClr val="7030A0"/>
                </a:solidFill>
              </a:rPr>
              <a:t/>
            </a:r>
            <a:br>
              <a:rPr lang="en-US" i="1" dirty="0">
                <a:solidFill>
                  <a:srgbClr val="7030A0"/>
                </a:solidFill>
              </a:rPr>
            </a:br>
            <a:r>
              <a:rPr lang="en-US" i="1" dirty="0">
                <a:solidFill>
                  <a:srgbClr val="7030A0"/>
                </a:solidFill>
              </a:rPr>
              <a:t/>
            </a:r>
            <a:br>
              <a:rPr lang="en-US" i="1" dirty="0">
                <a:solidFill>
                  <a:srgbClr val="7030A0"/>
                </a:solidFill>
              </a:rPr>
            </a:br>
            <a:r>
              <a:rPr lang="en-US" sz="3100" dirty="0">
                <a:solidFill>
                  <a:srgbClr val="7030A0"/>
                </a:solidFill>
              </a:rPr>
              <a:t>Interpretive Communication</a:t>
            </a:r>
            <a:br>
              <a:rPr lang="en-US" sz="3100" dirty="0">
                <a:solidFill>
                  <a:srgbClr val="7030A0"/>
                </a:solidFill>
              </a:rPr>
            </a:br>
            <a:r>
              <a:rPr lang="en-US" sz="3100" i="1" dirty="0">
                <a:solidFill>
                  <a:srgbClr val="7030A0"/>
                </a:solidFill>
              </a:rPr>
              <a:t>(Reading and Listening)</a:t>
            </a:r>
            <a:endParaRPr lang="en-US" sz="3100" dirty="0"/>
          </a:p>
        </p:txBody>
      </p:sp>
      <p:sp>
        <p:nvSpPr>
          <p:cNvPr id="3" name="Content Placeholder 2"/>
          <p:cNvSpPr>
            <a:spLocks noGrp="1"/>
          </p:cNvSpPr>
          <p:nvPr>
            <p:ph sz="quarter" idx="1"/>
          </p:nvPr>
        </p:nvSpPr>
        <p:spPr>
          <a:xfrm>
            <a:off x="538480" y="2278797"/>
            <a:ext cx="8229600" cy="4122003"/>
          </a:xfrm>
        </p:spPr>
        <p:txBody>
          <a:bodyPr>
            <a:normAutofit/>
          </a:bodyPr>
          <a:lstStyle/>
          <a:p>
            <a:pPr marL="0" indent="0">
              <a:buNone/>
            </a:pPr>
            <a:r>
              <a:rPr lang="en-US" dirty="0" smtClean="0"/>
              <a:t>	</a:t>
            </a:r>
            <a:endParaRPr lang="en-US" dirty="0"/>
          </a:p>
        </p:txBody>
      </p:sp>
      <p:graphicFrame>
        <p:nvGraphicFramePr>
          <p:cNvPr id="7" name="Table 6"/>
          <p:cNvGraphicFramePr>
            <a:graphicFrameLocks noGrp="1"/>
          </p:cNvGraphicFramePr>
          <p:nvPr>
            <p:extLst>
              <p:ext uri="{D42A27DB-BD31-4B8C-83A1-F6EECF244321}">
                <p14:modId xmlns:p14="http://schemas.microsoft.com/office/powerpoint/2010/main" val="3319348535"/>
              </p:ext>
            </p:extLst>
          </p:nvPr>
        </p:nvGraphicFramePr>
        <p:xfrm>
          <a:off x="304800" y="1295400"/>
          <a:ext cx="8534400" cy="5363464"/>
        </p:xfrm>
        <a:graphic>
          <a:graphicData uri="http://schemas.openxmlformats.org/drawingml/2006/table">
            <a:tbl>
              <a:tblPr firstRow="1" firstCol="1" bandRow="1" bandCol="1">
                <a:tableStyleId>{1E171933-4619-4E11-9A3F-F7608DF75F80}</a:tableStyleId>
              </a:tblPr>
              <a:tblGrid>
                <a:gridCol w="8534400"/>
              </a:tblGrid>
              <a:tr h="457200">
                <a:tc>
                  <a:txBody>
                    <a:bodyPr/>
                    <a:lstStyle/>
                    <a:p>
                      <a:pPr marL="342900" marR="99060" lvl="0" indent="-342900">
                        <a:lnSpc>
                          <a:spcPct val="115000"/>
                        </a:lnSpc>
                        <a:spcBef>
                          <a:spcPts val="600"/>
                        </a:spcBef>
                        <a:spcAft>
                          <a:spcPts val="600"/>
                        </a:spcAft>
                        <a:buFont typeface="+mj-lt"/>
                        <a:buAutoNum type="arabicPeriod"/>
                        <a:tabLst>
                          <a:tab pos="9601200" algn="l"/>
                          <a:tab pos="9715500" algn="l"/>
                        </a:tabLst>
                      </a:pPr>
                      <a:r>
                        <a:rPr lang="en-US" sz="2400" dirty="0">
                          <a:effectLst/>
                        </a:rPr>
                        <a:t>Derive meaning from basic messages and texts using listening, reading and viewing strategies.</a:t>
                      </a:r>
                      <a:endParaRPr lang="en-US" sz="2400" dirty="0">
                        <a:effectLst/>
                        <a:latin typeface="Calibri"/>
                        <a:ea typeface="Times New Roman"/>
                        <a:cs typeface="Times New Roman"/>
                      </a:endParaRPr>
                    </a:p>
                  </a:txBody>
                  <a:tcPr marL="63532" marR="63532" marT="0" marB="0"/>
                </a:tc>
              </a:tr>
              <a:tr h="3477456">
                <a:tc>
                  <a:txBody>
                    <a:bodyPr/>
                    <a:lstStyle/>
                    <a:p>
                      <a:pPr marL="342900" marR="99060" lvl="0" indent="-342900">
                        <a:lnSpc>
                          <a:spcPct val="115000"/>
                        </a:lnSpc>
                        <a:spcBef>
                          <a:spcPts val="600"/>
                        </a:spcBef>
                        <a:spcAft>
                          <a:spcPts val="600"/>
                        </a:spcAft>
                        <a:buFont typeface="+mj-lt"/>
                        <a:buAutoNum type="alphaLcPeriod"/>
                        <a:tabLst>
                          <a:tab pos="9601200" algn="l"/>
                          <a:tab pos="9715500" algn="l"/>
                        </a:tabLst>
                      </a:pPr>
                      <a:r>
                        <a:rPr lang="en-US" sz="1800" dirty="0">
                          <a:effectLst/>
                        </a:rPr>
                        <a:t>Focus on the overall meaning of the message or text to avoid stumbling on unknown words and </a:t>
                      </a:r>
                      <a:r>
                        <a:rPr lang="en-US" sz="1800" dirty="0" smtClean="0">
                          <a:effectLst/>
                        </a:rPr>
                        <a:t>expressions.</a:t>
                      </a:r>
                      <a:endParaRPr lang="en-US" sz="1800" dirty="0" smtClean="0">
                        <a:effectLst/>
                        <a:latin typeface="Times New Roman"/>
                        <a:cs typeface="Times New Roman"/>
                      </a:endParaRPr>
                    </a:p>
                    <a:p>
                      <a:pPr marL="342900" marR="99060" lvl="0" indent="-342900">
                        <a:lnSpc>
                          <a:spcPct val="115000"/>
                        </a:lnSpc>
                        <a:spcBef>
                          <a:spcPts val="600"/>
                        </a:spcBef>
                        <a:spcAft>
                          <a:spcPts val="600"/>
                        </a:spcAft>
                        <a:buFont typeface="+mj-lt"/>
                        <a:buAutoNum type="alphaLcPeriod"/>
                        <a:tabLst>
                          <a:tab pos="9601200" algn="l"/>
                          <a:tab pos="9715500" algn="l"/>
                        </a:tabLst>
                      </a:pPr>
                      <a:r>
                        <a:rPr lang="en-US" sz="1800" dirty="0" smtClean="0">
                          <a:effectLst/>
                        </a:rPr>
                        <a:t>Understand </a:t>
                      </a:r>
                      <a:r>
                        <a:rPr lang="en-US" sz="1800" dirty="0">
                          <a:effectLst/>
                        </a:rPr>
                        <a:t>new words, phrases, sentences or the main idea with the help of visuals and graphics that accompany texts.</a:t>
                      </a:r>
                      <a:endParaRPr lang="en-US" sz="1800" dirty="0">
                        <a:effectLst/>
                        <a:latin typeface="Calibri"/>
                        <a:ea typeface="Times New Roman"/>
                        <a:cs typeface="Times New Roman"/>
                      </a:endParaRPr>
                    </a:p>
                    <a:p>
                      <a:pPr marL="342900" marR="99060" lvl="0" indent="-342900">
                        <a:lnSpc>
                          <a:spcPct val="115000"/>
                        </a:lnSpc>
                        <a:spcBef>
                          <a:spcPts val="600"/>
                        </a:spcBef>
                        <a:spcAft>
                          <a:spcPts val="600"/>
                        </a:spcAft>
                        <a:buFont typeface="+mj-lt"/>
                        <a:buAutoNum type="alphaLcPeriod"/>
                        <a:tabLst>
                          <a:tab pos="9601200" algn="l"/>
                          <a:tab pos="9715500" algn="l"/>
                        </a:tabLst>
                      </a:pPr>
                      <a:r>
                        <a:rPr lang="en-US" sz="1800" dirty="0" smtClean="0">
                          <a:effectLst/>
                        </a:rPr>
                        <a:t>Make </a:t>
                      </a:r>
                      <a:r>
                        <a:rPr lang="en-US" sz="1800" dirty="0">
                          <a:effectLst/>
                        </a:rPr>
                        <a:t>use of print and digital resources to understand the meaning of new words and expressions.</a:t>
                      </a:r>
                      <a:endParaRPr lang="en-US" sz="1800" dirty="0">
                        <a:effectLst/>
                        <a:latin typeface="Calibri"/>
                        <a:ea typeface="Times New Roman"/>
                        <a:cs typeface="Times New Roman"/>
                      </a:endParaRPr>
                    </a:p>
                    <a:p>
                      <a:pPr marL="342900" marR="99060" lvl="0" indent="-342900">
                        <a:lnSpc>
                          <a:spcPct val="115000"/>
                        </a:lnSpc>
                        <a:spcBef>
                          <a:spcPts val="600"/>
                        </a:spcBef>
                        <a:spcAft>
                          <a:spcPts val="600"/>
                        </a:spcAft>
                        <a:buFont typeface="+mj-lt"/>
                        <a:buAutoNum type="alphaLcPeriod"/>
                        <a:tabLst>
                          <a:tab pos="9601200" algn="l"/>
                          <a:tab pos="9715500" algn="l"/>
                        </a:tabLst>
                      </a:pPr>
                      <a:r>
                        <a:rPr lang="en-US" sz="1800" dirty="0" smtClean="0">
                          <a:effectLst/>
                        </a:rPr>
                        <a:t>Gain </a:t>
                      </a:r>
                      <a:r>
                        <a:rPr lang="en-US" sz="1800" dirty="0">
                          <a:effectLst/>
                        </a:rPr>
                        <a:t>and utilize knowledge of word families/characters and cognates to figure out the meaning of new words and expressions. </a:t>
                      </a:r>
                      <a:endParaRPr lang="en-US" sz="1800" dirty="0">
                        <a:effectLst/>
                        <a:latin typeface="Calibri"/>
                        <a:ea typeface="Times New Roman"/>
                        <a:cs typeface="Times New Roman"/>
                      </a:endParaRPr>
                    </a:p>
                    <a:p>
                      <a:pPr marL="342900" marR="99060" lvl="0" indent="-342900">
                        <a:lnSpc>
                          <a:spcPct val="115000"/>
                        </a:lnSpc>
                        <a:spcBef>
                          <a:spcPts val="600"/>
                        </a:spcBef>
                        <a:spcAft>
                          <a:spcPts val="600"/>
                        </a:spcAft>
                        <a:buFont typeface="+mj-lt"/>
                        <a:buAutoNum type="alphaLcPeriod"/>
                        <a:tabLst>
                          <a:tab pos="9601200" algn="l"/>
                          <a:tab pos="9715500" algn="l"/>
                        </a:tabLst>
                      </a:pPr>
                      <a:r>
                        <a:rPr lang="en-US" sz="1800" dirty="0" smtClean="0">
                          <a:effectLst/>
                        </a:rPr>
                        <a:t>Use </a:t>
                      </a:r>
                      <a:r>
                        <a:rPr lang="en-US" sz="1800" dirty="0">
                          <a:effectLst/>
                        </a:rPr>
                        <a:t>knowledge of the situation, the purpose of communication or context cues to understand basic messages.</a:t>
                      </a:r>
                      <a:endParaRPr lang="en-US" sz="1800" dirty="0">
                        <a:effectLst/>
                        <a:latin typeface="Calibri"/>
                        <a:ea typeface="Times New Roman"/>
                        <a:cs typeface="Times New Roman"/>
                      </a:endParaRPr>
                    </a:p>
                    <a:p>
                      <a:pPr marL="342900" marR="99060" lvl="0" indent="-342900">
                        <a:lnSpc>
                          <a:spcPct val="115000"/>
                        </a:lnSpc>
                        <a:spcBef>
                          <a:spcPts val="600"/>
                        </a:spcBef>
                        <a:spcAft>
                          <a:spcPts val="600"/>
                        </a:spcAft>
                        <a:buFont typeface="+mj-lt"/>
                        <a:buAutoNum type="alphaLcPeriod"/>
                        <a:tabLst>
                          <a:tab pos="9601200" algn="l"/>
                          <a:tab pos="9715500" algn="l"/>
                        </a:tabLst>
                      </a:pPr>
                      <a:r>
                        <a:rPr lang="en-US" sz="1800" dirty="0" smtClean="0">
                          <a:effectLst/>
                        </a:rPr>
                        <a:t>Interpret </a:t>
                      </a:r>
                      <a:r>
                        <a:rPr lang="en-US" sz="1800" dirty="0">
                          <a:effectLst/>
                        </a:rPr>
                        <a:t>gestures, intonation and tone to comprehend basic verbal and nonverbal messages.</a:t>
                      </a:r>
                      <a:endParaRPr lang="en-US" sz="1800" dirty="0">
                        <a:effectLst/>
                        <a:latin typeface="Times New Roman"/>
                        <a:ea typeface="Times New Roman"/>
                        <a:cs typeface="Times New Roman"/>
                      </a:endParaRPr>
                    </a:p>
                  </a:txBody>
                  <a:tcPr marL="63532" marR="63532" marT="0" marB="0"/>
                </a:tc>
              </a:tr>
            </a:tbl>
          </a:graphicData>
        </a:graphic>
      </p:graphicFrame>
      <p:pic>
        <p:nvPicPr>
          <p:cNvPr id="8"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34200" y="230980"/>
            <a:ext cx="1006997" cy="828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941197" y="230980"/>
            <a:ext cx="919162" cy="7572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3114095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1752" y="228600"/>
            <a:ext cx="8534400" cy="838200"/>
          </a:xfrm>
        </p:spPr>
        <p:txBody>
          <a:bodyPr>
            <a:noAutofit/>
          </a:bodyPr>
          <a:lstStyle/>
          <a:p>
            <a:r>
              <a:rPr lang="en-US" sz="2800" dirty="0">
                <a:solidFill>
                  <a:srgbClr val="7030A0"/>
                </a:solidFill>
              </a:rPr>
              <a:t>Interpretive Communication</a:t>
            </a:r>
            <a:br>
              <a:rPr lang="en-US" sz="2800" dirty="0">
                <a:solidFill>
                  <a:srgbClr val="7030A0"/>
                </a:solidFill>
              </a:rPr>
            </a:br>
            <a:r>
              <a:rPr lang="en-US" sz="2800" i="1" dirty="0">
                <a:solidFill>
                  <a:srgbClr val="7030A0"/>
                </a:solidFill>
              </a:rPr>
              <a:t>(Reading and Listening)</a:t>
            </a:r>
            <a:endParaRPr lang="en-US" sz="2800" dirty="0"/>
          </a:p>
        </p:txBody>
      </p:sp>
      <p:graphicFrame>
        <p:nvGraphicFramePr>
          <p:cNvPr id="7" name="Content Placeholder 6"/>
          <p:cNvGraphicFramePr>
            <a:graphicFrameLocks noGrp="1"/>
          </p:cNvGraphicFramePr>
          <p:nvPr>
            <p:ph sz="quarter" idx="1"/>
            <p:extLst>
              <p:ext uri="{D42A27DB-BD31-4B8C-83A1-F6EECF244321}">
                <p14:modId xmlns:p14="http://schemas.microsoft.com/office/powerpoint/2010/main" val="2604445922"/>
              </p:ext>
            </p:extLst>
          </p:nvPr>
        </p:nvGraphicFramePr>
        <p:xfrm>
          <a:off x="319881" y="1219200"/>
          <a:ext cx="8504238" cy="5204968"/>
        </p:xfrm>
        <a:graphic>
          <a:graphicData uri="http://schemas.openxmlformats.org/drawingml/2006/table">
            <a:tbl>
              <a:tblPr firstRow="1" firstCol="1" bandRow="1" bandCol="1">
                <a:tableStyleId>{1E171933-4619-4E11-9A3F-F7608DF75F80}</a:tableStyleId>
              </a:tblPr>
              <a:tblGrid>
                <a:gridCol w="8504238"/>
              </a:tblGrid>
              <a:tr h="914400">
                <a:tc>
                  <a:txBody>
                    <a:bodyPr/>
                    <a:lstStyle/>
                    <a:p>
                      <a:pPr marL="342900" marR="99060" lvl="0" indent="-342900">
                        <a:lnSpc>
                          <a:spcPct val="115000"/>
                        </a:lnSpc>
                        <a:spcBef>
                          <a:spcPts val="600"/>
                        </a:spcBef>
                        <a:spcAft>
                          <a:spcPts val="600"/>
                        </a:spcAft>
                        <a:buFont typeface="+mj-lt"/>
                        <a:buAutoNum type="arabicPeriod" startAt="2"/>
                        <a:tabLst>
                          <a:tab pos="9601200" algn="l"/>
                          <a:tab pos="9715500" algn="l"/>
                        </a:tabLst>
                      </a:pPr>
                      <a:r>
                        <a:rPr lang="en-US" sz="2400" dirty="0">
                          <a:effectLst/>
                        </a:rPr>
                        <a:t>Identify how authentic sources convey viewpoints and use authentic sources critically.</a:t>
                      </a:r>
                      <a:endParaRPr lang="en-US" sz="2400" dirty="0">
                        <a:effectLst/>
                        <a:latin typeface="Times New Roman"/>
                        <a:ea typeface="Times New Roman"/>
                        <a:cs typeface="Times New Roman"/>
                      </a:endParaRPr>
                    </a:p>
                  </a:txBody>
                  <a:tcPr marL="63307" marR="63307" marT="0" marB="0"/>
                </a:tc>
              </a:tr>
              <a:tr h="3393592">
                <a:tc>
                  <a:txBody>
                    <a:bodyPr/>
                    <a:lstStyle/>
                    <a:p>
                      <a:pPr marL="457200" marR="99060" lvl="0" indent="-457200">
                        <a:lnSpc>
                          <a:spcPct val="115000"/>
                        </a:lnSpc>
                        <a:spcBef>
                          <a:spcPts val="600"/>
                        </a:spcBef>
                        <a:spcAft>
                          <a:spcPts val="600"/>
                        </a:spcAft>
                        <a:buFont typeface="+mj-lt"/>
                        <a:buAutoNum type="alphaLcPeriod"/>
                        <a:tabLst>
                          <a:tab pos="9601200" algn="l"/>
                          <a:tab pos="9715500" algn="l"/>
                        </a:tabLst>
                      </a:pPr>
                      <a:r>
                        <a:rPr lang="en-US" sz="2000" dirty="0">
                          <a:effectLst/>
                        </a:rPr>
                        <a:t>Differentiate between authentic and non-authentic sources and examine the suitability of authentic sources for specific tasks.</a:t>
                      </a:r>
                      <a:endParaRPr lang="en-US" sz="2000" dirty="0">
                        <a:effectLst/>
                        <a:latin typeface="Calibri"/>
                        <a:ea typeface="Times New Roman"/>
                        <a:cs typeface="Times New Roman"/>
                      </a:endParaRPr>
                    </a:p>
                    <a:p>
                      <a:pPr marL="457200" marR="99060" lvl="0" indent="-457200">
                        <a:lnSpc>
                          <a:spcPct val="115000"/>
                        </a:lnSpc>
                        <a:spcBef>
                          <a:spcPts val="600"/>
                        </a:spcBef>
                        <a:spcAft>
                          <a:spcPts val="600"/>
                        </a:spcAft>
                        <a:buFont typeface="+mj-lt"/>
                        <a:buAutoNum type="alphaLcPeriod"/>
                        <a:tabLst>
                          <a:tab pos="9601200" algn="l"/>
                          <a:tab pos="9715500" algn="l"/>
                        </a:tabLst>
                      </a:pPr>
                      <a:r>
                        <a:rPr lang="en-US" sz="2000" dirty="0" smtClean="0">
                          <a:effectLst/>
                        </a:rPr>
                        <a:t>Recognize </a:t>
                      </a:r>
                      <a:r>
                        <a:rPr lang="en-US" sz="2000" dirty="0">
                          <a:effectLst/>
                        </a:rPr>
                        <a:t>the viewpoint of an authentic source and determine who produced the text, when, why and for whom.</a:t>
                      </a:r>
                      <a:endParaRPr lang="en-US" sz="2000" dirty="0">
                        <a:effectLst/>
                        <a:latin typeface="Calibri"/>
                        <a:ea typeface="Times New Roman"/>
                        <a:cs typeface="Times New Roman"/>
                      </a:endParaRPr>
                    </a:p>
                    <a:p>
                      <a:pPr marL="457200" marR="99060" lvl="0" indent="-457200">
                        <a:lnSpc>
                          <a:spcPct val="115000"/>
                        </a:lnSpc>
                        <a:spcBef>
                          <a:spcPts val="600"/>
                        </a:spcBef>
                        <a:spcAft>
                          <a:spcPts val="600"/>
                        </a:spcAft>
                        <a:buFont typeface="+mj-lt"/>
                        <a:buAutoNum type="alphaLcPeriod"/>
                        <a:tabLst>
                          <a:tab pos="9601200" algn="l"/>
                          <a:tab pos="9715500" algn="l"/>
                        </a:tabLst>
                      </a:pPr>
                      <a:r>
                        <a:rPr lang="en-US" sz="2000" dirty="0" smtClean="0">
                          <a:effectLst/>
                        </a:rPr>
                        <a:t>Compare </a:t>
                      </a:r>
                      <a:r>
                        <a:rPr lang="en-US" sz="2000" dirty="0">
                          <a:effectLst/>
                        </a:rPr>
                        <a:t>and demonstrate how different authentic sources treat the same topic, event or viewpoint.</a:t>
                      </a:r>
                      <a:endParaRPr lang="en-US" sz="2000" dirty="0">
                        <a:effectLst/>
                        <a:latin typeface="Calibri"/>
                        <a:ea typeface="Times New Roman"/>
                        <a:cs typeface="Times New Roman"/>
                      </a:endParaRPr>
                    </a:p>
                    <a:p>
                      <a:pPr marL="457200" marR="99060" lvl="0" indent="-457200">
                        <a:lnSpc>
                          <a:spcPct val="115000"/>
                        </a:lnSpc>
                        <a:spcBef>
                          <a:spcPts val="600"/>
                        </a:spcBef>
                        <a:spcAft>
                          <a:spcPts val="600"/>
                        </a:spcAft>
                        <a:buFont typeface="+mj-lt"/>
                        <a:buAutoNum type="alphaLcPeriod"/>
                        <a:tabLst>
                          <a:tab pos="9601200" algn="l"/>
                          <a:tab pos="9715500" algn="l"/>
                        </a:tabLst>
                      </a:pPr>
                      <a:r>
                        <a:rPr lang="en-US" sz="2000" dirty="0" smtClean="0">
                          <a:effectLst/>
                        </a:rPr>
                        <a:t>Use </a:t>
                      </a:r>
                      <a:r>
                        <a:rPr lang="en-US" sz="2000" dirty="0">
                          <a:effectLst/>
                        </a:rPr>
                        <a:t>information and viewpoints from authentic sources to inform or enhance a basic conversation, presentation or expression of creativity. </a:t>
                      </a:r>
                      <a:endParaRPr lang="en-US" sz="2000" dirty="0">
                        <a:effectLst/>
                        <a:latin typeface="Calibri"/>
                        <a:ea typeface="Times New Roman"/>
                        <a:cs typeface="Times New Roman"/>
                      </a:endParaRPr>
                    </a:p>
                  </a:txBody>
                  <a:tcPr marL="63307" marR="63307" marT="0" marB="0"/>
                </a:tc>
              </a:tr>
            </a:tbl>
          </a:graphicData>
        </a:graphic>
      </p:graphicFrame>
      <p:pic>
        <p:nvPicPr>
          <p:cNvPr id="8"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58000" y="195261"/>
            <a:ext cx="1006997" cy="828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64997" y="195261"/>
            <a:ext cx="919162" cy="7572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6761947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1752" y="228600"/>
            <a:ext cx="8534400" cy="914400"/>
          </a:xfrm>
        </p:spPr>
        <p:txBody>
          <a:bodyPr>
            <a:normAutofit fontScale="90000"/>
          </a:bodyPr>
          <a:lstStyle/>
          <a:p>
            <a:r>
              <a:rPr lang="en-US" sz="3600" dirty="0">
                <a:solidFill>
                  <a:srgbClr val="7030A0"/>
                </a:solidFill>
              </a:rPr>
              <a:t>Interpretive Communication</a:t>
            </a:r>
            <a:br>
              <a:rPr lang="en-US" sz="3600" dirty="0">
                <a:solidFill>
                  <a:srgbClr val="7030A0"/>
                </a:solidFill>
              </a:rPr>
            </a:br>
            <a:r>
              <a:rPr lang="en-US" sz="3600" i="1" dirty="0">
                <a:solidFill>
                  <a:srgbClr val="7030A0"/>
                </a:solidFill>
              </a:rPr>
              <a:t>(Reading and Listening)</a:t>
            </a:r>
            <a:endParaRPr lang="en-US" dirty="0"/>
          </a:p>
        </p:txBody>
      </p:sp>
      <p:graphicFrame>
        <p:nvGraphicFramePr>
          <p:cNvPr id="7" name="Content Placeholder 6"/>
          <p:cNvGraphicFramePr>
            <a:graphicFrameLocks noGrp="1"/>
          </p:cNvGraphicFramePr>
          <p:nvPr>
            <p:ph sz="quarter" idx="1"/>
            <p:extLst>
              <p:ext uri="{D42A27DB-BD31-4B8C-83A1-F6EECF244321}">
                <p14:modId xmlns:p14="http://schemas.microsoft.com/office/powerpoint/2010/main" val="545842310"/>
              </p:ext>
            </p:extLst>
          </p:nvPr>
        </p:nvGraphicFramePr>
        <p:xfrm>
          <a:off x="228600" y="1524000"/>
          <a:ext cx="8504238" cy="3971481"/>
        </p:xfrm>
        <a:graphic>
          <a:graphicData uri="http://schemas.openxmlformats.org/drawingml/2006/table">
            <a:tbl>
              <a:tblPr firstRow="1" firstCol="1" bandRow="1" bandCol="1">
                <a:tableStyleId>{1E171933-4619-4E11-9A3F-F7608DF75F80}</a:tableStyleId>
              </a:tblPr>
              <a:tblGrid>
                <a:gridCol w="8504238"/>
              </a:tblGrid>
              <a:tr h="574452">
                <a:tc>
                  <a:txBody>
                    <a:bodyPr/>
                    <a:lstStyle/>
                    <a:p>
                      <a:pPr marL="342900" marR="99060" lvl="0" indent="-342900">
                        <a:lnSpc>
                          <a:spcPct val="115000"/>
                        </a:lnSpc>
                        <a:spcBef>
                          <a:spcPts val="600"/>
                        </a:spcBef>
                        <a:spcAft>
                          <a:spcPts val="600"/>
                        </a:spcAft>
                        <a:buFont typeface="+mj-lt"/>
                        <a:buAutoNum type="arabicPeriod" startAt="2"/>
                        <a:tabLst>
                          <a:tab pos="9601200" algn="l"/>
                          <a:tab pos="9715500" algn="l"/>
                        </a:tabLst>
                      </a:pPr>
                      <a:r>
                        <a:rPr lang="en-US" sz="2000" dirty="0">
                          <a:effectLst/>
                        </a:rPr>
                        <a:t>Identify how authentic sources convey viewpoints and use authentic sources critically.</a:t>
                      </a:r>
                      <a:endParaRPr lang="en-US" sz="2000" dirty="0">
                        <a:effectLst/>
                        <a:latin typeface="Times New Roman"/>
                        <a:ea typeface="Times New Roman"/>
                        <a:cs typeface="Times New Roman"/>
                      </a:endParaRPr>
                    </a:p>
                  </a:txBody>
                  <a:tcPr marL="63307" marR="63307" marT="0" marB="0"/>
                </a:tc>
              </a:tr>
              <a:tr h="2305429">
                <a:tc>
                  <a:txBody>
                    <a:bodyPr/>
                    <a:lstStyle/>
                    <a:p>
                      <a:pPr marL="342900" marR="99060" lvl="0" indent="-342900">
                        <a:lnSpc>
                          <a:spcPct val="115000"/>
                        </a:lnSpc>
                        <a:spcBef>
                          <a:spcPts val="600"/>
                        </a:spcBef>
                        <a:spcAft>
                          <a:spcPts val="600"/>
                        </a:spcAft>
                        <a:buFont typeface="+mj-lt"/>
                        <a:buAutoNum type="alphaLcPeriod"/>
                        <a:tabLst>
                          <a:tab pos="9601200" algn="l"/>
                          <a:tab pos="9715500" algn="l"/>
                        </a:tabLst>
                      </a:pPr>
                      <a:r>
                        <a:rPr lang="en-US" sz="1800" dirty="0">
                          <a:effectLst/>
                        </a:rPr>
                        <a:t>Differentiate between authentic and non-authentic sources and examine the suitability of authentic sources for specific tasks.</a:t>
                      </a:r>
                      <a:endParaRPr lang="en-US" sz="1800" b="0" dirty="0">
                        <a:effectLst/>
                        <a:latin typeface="Calibri"/>
                        <a:ea typeface="Times New Roman"/>
                        <a:cs typeface="Times New Roman"/>
                      </a:endParaRPr>
                    </a:p>
                    <a:p>
                      <a:pPr marL="342900" marR="99060" lvl="0" indent="-342900">
                        <a:lnSpc>
                          <a:spcPct val="115000"/>
                        </a:lnSpc>
                        <a:spcBef>
                          <a:spcPts val="600"/>
                        </a:spcBef>
                        <a:spcAft>
                          <a:spcPts val="600"/>
                        </a:spcAft>
                        <a:buFont typeface="+mj-lt"/>
                        <a:buAutoNum type="alphaLcPeriod"/>
                        <a:tabLst>
                          <a:tab pos="9601200" algn="l"/>
                          <a:tab pos="9715500" algn="l"/>
                        </a:tabLst>
                      </a:pPr>
                      <a:r>
                        <a:rPr lang="en-US" sz="1800" dirty="0" smtClean="0">
                          <a:effectLst/>
                        </a:rPr>
                        <a:t>Recognize </a:t>
                      </a:r>
                      <a:r>
                        <a:rPr lang="en-US" sz="1800" dirty="0">
                          <a:effectLst/>
                        </a:rPr>
                        <a:t>the viewpoint of an authentic source and determine who produced the text, when, why and for whom.</a:t>
                      </a:r>
                      <a:endParaRPr lang="en-US" sz="1800" b="0" dirty="0">
                        <a:effectLst/>
                        <a:latin typeface="Calibri"/>
                        <a:ea typeface="Times New Roman"/>
                        <a:cs typeface="Times New Roman"/>
                      </a:endParaRPr>
                    </a:p>
                    <a:p>
                      <a:pPr marL="342900" marR="99060" lvl="0" indent="-342900">
                        <a:lnSpc>
                          <a:spcPct val="115000"/>
                        </a:lnSpc>
                        <a:spcBef>
                          <a:spcPts val="600"/>
                        </a:spcBef>
                        <a:spcAft>
                          <a:spcPts val="600"/>
                        </a:spcAft>
                        <a:buFont typeface="+mj-lt"/>
                        <a:buAutoNum type="alphaLcPeriod"/>
                        <a:tabLst>
                          <a:tab pos="9601200" algn="l"/>
                          <a:tab pos="9715500" algn="l"/>
                        </a:tabLst>
                      </a:pPr>
                      <a:r>
                        <a:rPr lang="en-US" sz="1800" dirty="0" smtClean="0">
                          <a:effectLst/>
                        </a:rPr>
                        <a:t>Compare </a:t>
                      </a:r>
                      <a:r>
                        <a:rPr lang="en-US" sz="1800" dirty="0">
                          <a:effectLst/>
                        </a:rPr>
                        <a:t>and demonstrate how different authentic sources treat the same topic, event or viewpoint.</a:t>
                      </a:r>
                      <a:endParaRPr lang="en-US" sz="1800" b="0" dirty="0">
                        <a:effectLst/>
                        <a:latin typeface="Calibri"/>
                        <a:ea typeface="Times New Roman"/>
                        <a:cs typeface="Times New Roman"/>
                      </a:endParaRPr>
                    </a:p>
                    <a:p>
                      <a:pPr marL="342900" marR="99060" lvl="0" indent="-342900">
                        <a:lnSpc>
                          <a:spcPct val="115000"/>
                        </a:lnSpc>
                        <a:spcBef>
                          <a:spcPts val="600"/>
                        </a:spcBef>
                        <a:spcAft>
                          <a:spcPts val="600"/>
                        </a:spcAft>
                        <a:buFont typeface="+mj-lt"/>
                        <a:buAutoNum type="alphaLcPeriod"/>
                        <a:tabLst>
                          <a:tab pos="9601200" algn="l"/>
                          <a:tab pos="9715500" algn="l"/>
                        </a:tabLst>
                      </a:pPr>
                      <a:r>
                        <a:rPr lang="en-US" sz="1800" dirty="0" smtClean="0">
                          <a:effectLst/>
                        </a:rPr>
                        <a:t> Use </a:t>
                      </a:r>
                      <a:r>
                        <a:rPr lang="en-US" sz="1800" dirty="0">
                          <a:effectLst/>
                        </a:rPr>
                        <a:t>information and viewpoints from authentic sources to inform or enhance a basic conversation, presentation or expression of creativity. </a:t>
                      </a:r>
                      <a:endParaRPr lang="en-US" sz="1800" b="0" dirty="0">
                        <a:effectLst/>
                      </a:endParaRPr>
                    </a:p>
                  </a:txBody>
                  <a:tcPr marL="63307" marR="63307" marT="0" marB="0"/>
                </a:tc>
              </a:tr>
            </a:tbl>
          </a:graphicData>
        </a:graphic>
      </p:graphicFrame>
      <p:pic>
        <p:nvPicPr>
          <p:cNvPr id="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86600" y="209549"/>
            <a:ext cx="1006997" cy="828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036447" y="190498"/>
            <a:ext cx="919162" cy="7572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8862598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1752" y="228600"/>
            <a:ext cx="8534400" cy="914400"/>
          </a:xfrm>
        </p:spPr>
        <p:txBody>
          <a:bodyPr>
            <a:normAutofit fontScale="90000"/>
          </a:bodyPr>
          <a:lstStyle/>
          <a:p>
            <a:r>
              <a:rPr lang="en-US" sz="3200" dirty="0">
                <a:solidFill>
                  <a:srgbClr val="7030A0"/>
                </a:solidFill>
              </a:rPr>
              <a:t>Interpretive Communication</a:t>
            </a:r>
            <a:br>
              <a:rPr lang="en-US" sz="3200" dirty="0">
                <a:solidFill>
                  <a:srgbClr val="7030A0"/>
                </a:solidFill>
              </a:rPr>
            </a:br>
            <a:r>
              <a:rPr lang="en-US" sz="3200" i="1" dirty="0">
                <a:solidFill>
                  <a:srgbClr val="7030A0"/>
                </a:solidFill>
              </a:rPr>
              <a:t>(Reading and Listening)</a:t>
            </a:r>
            <a:endParaRPr lang="en-US" dirty="0"/>
          </a:p>
        </p:txBody>
      </p:sp>
      <p:graphicFrame>
        <p:nvGraphicFramePr>
          <p:cNvPr id="4" name="Content Placeholder 3"/>
          <p:cNvGraphicFramePr>
            <a:graphicFrameLocks noGrp="1"/>
          </p:cNvGraphicFramePr>
          <p:nvPr>
            <p:ph sz="quarter" idx="1"/>
            <p:extLst>
              <p:ext uri="{D42A27DB-BD31-4B8C-83A1-F6EECF244321}">
                <p14:modId xmlns:p14="http://schemas.microsoft.com/office/powerpoint/2010/main" val="2272612723"/>
              </p:ext>
            </p:extLst>
          </p:nvPr>
        </p:nvGraphicFramePr>
        <p:xfrm>
          <a:off x="381000" y="1219200"/>
          <a:ext cx="8504238" cy="4600895"/>
        </p:xfrm>
        <a:graphic>
          <a:graphicData uri="http://schemas.openxmlformats.org/drawingml/2006/table">
            <a:tbl>
              <a:tblPr firstRow="1" firstCol="1" bandRow="1" bandCol="1">
                <a:tableStyleId>{1E171933-4619-4E11-9A3F-F7608DF75F80}</a:tableStyleId>
              </a:tblPr>
              <a:tblGrid>
                <a:gridCol w="8504238"/>
              </a:tblGrid>
              <a:tr h="838200">
                <a:tc>
                  <a:txBody>
                    <a:bodyPr/>
                    <a:lstStyle/>
                    <a:p>
                      <a:pPr marL="342900" marR="99060" lvl="0" indent="-342900">
                        <a:lnSpc>
                          <a:spcPct val="105000"/>
                        </a:lnSpc>
                        <a:spcBef>
                          <a:spcPts val="600"/>
                        </a:spcBef>
                        <a:spcAft>
                          <a:spcPts val="600"/>
                        </a:spcAft>
                        <a:buFont typeface="+mj-lt"/>
                        <a:buAutoNum type="arabicPeriod" startAt="3"/>
                        <a:tabLst>
                          <a:tab pos="9601200" algn="l"/>
                          <a:tab pos="9715500" algn="l"/>
                        </a:tabLst>
                      </a:pPr>
                      <a:r>
                        <a:rPr lang="en-US" sz="2400" dirty="0">
                          <a:effectLst/>
                        </a:rPr>
                        <a:t>Comprehend and interpret basic information in authentic messages and informational texts. </a:t>
                      </a:r>
                      <a:endParaRPr lang="en-US" sz="2400" dirty="0">
                        <a:effectLst/>
                        <a:latin typeface="Times New Roman"/>
                        <a:ea typeface="Times New Roman"/>
                        <a:cs typeface="Times New Roman"/>
                      </a:endParaRPr>
                    </a:p>
                  </a:txBody>
                  <a:tcPr marL="63307" marR="63307" marT="0" marB="0"/>
                </a:tc>
              </a:tr>
              <a:tr h="3762695">
                <a:tc>
                  <a:txBody>
                    <a:bodyPr/>
                    <a:lstStyle/>
                    <a:p>
                      <a:pPr marL="342900" marR="99060" lvl="0" indent="-342900">
                        <a:lnSpc>
                          <a:spcPct val="115000"/>
                        </a:lnSpc>
                        <a:spcBef>
                          <a:spcPts val="600"/>
                        </a:spcBef>
                        <a:spcAft>
                          <a:spcPts val="600"/>
                        </a:spcAft>
                        <a:buFont typeface="+mj-lt"/>
                        <a:buAutoNum type="alphaLcPeriod"/>
                        <a:tabLst>
                          <a:tab pos="9601200" algn="l"/>
                          <a:tab pos="9715500" algn="l"/>
                        </a:tabLst>
                      </a:pPr>
                      <a:r>
                        <a:rPr lang="en-US" sz="1600" dirty="0">
                          <a:effectLst/>
                        </a:rPr>
                        <a:t>Follow simple, multistep instructions, directions and requests.</a:t>
                      </a:r>
                    </a:p>
                    <a:p>
                      <a:pPr marL="342900" marR="99060" lvl="0" indent="-342900">
                        <a:lnSpc>
                          <a:spcPct val="115000"/>
                        </a:lnSpc>
                        <a:spcBef>
                          <a:spcPts val="600"/>
                        </a:spcBef>
                        <a:spcAft>
                          <a:spcPts val="600"/>
                        </a:spcAft>
                        <a:buFont typeface="+mj-lt"/>
                        <a:buAutoNum type="alphaLcPeriod"/>
                        <a:tabLst>
                          <a:tab pos="9601200" algn="l"/>
                          <a:tab pos="9715500" algn="l"/>
                        </a:tabLst>
                      </a:pPr>
                      <a:r>
                        <a:rPr lang="en-US" sz="1600" dirty="0">
                          <a:effectLst/>
                        </a:rPr>
                        <a:t>Answer basic questions about authentic messages and informational texts.</a:t>
                      </a:r>
                    </a:p>
                    <a:p>
                      <a:pPr marL="342900" marR="99060" lvl="0" indent="-342900">
                        <a:lnSpc>
                          <a:spcPct val="115000"/>
                        </a:lnSpc>
                        <a:spcBef>
                          <a:spcPts val="600"/>
                        </a:spcBef>
                        <a:spcAft>
                          <a:spcPts val="600"/>
                        </a:spcAft>
                        <a:buFont typeface="+mj-lt"/>
                        <a:buAutoNum type="alphaLcPeriod"/>
                        <a:tabLst>
                          <a:tab pos="9601200" algn="l"/>
                          <a:tab pos="9715500" algn="l"/>
                        </a:tabLst>
                      </a:pPr>
                      <a:r>
                        <a:rPr lang="en-US" sz="1600" dirty="0">
                          <a:effectLst/>
                        </a:rPr>
                        <a:t>Identify, sequence and classify people, places, things or events based on basic descriptions.</a:t>
                      </a:r>
                    </a:p>
                    <a:p>
                      <a:pPr marL="342900" marR="99060" lvl="0" indent="-342900">
                        <a:lnSpc>
                          <a:spcPct val="115000"/>
                        </a:lnSpc>
                        <a:spcBef>
                          <a:spcPts val="600"/>
                        </a:spcBef>
                        <a:spcAft>
                          <a:spcPts val="600"/>
                        </a:spcAft>
                        <a:buFont typeface="+mj-lt"/>
                        <a:buAutoNum type="alphaLcPeriod"/>
                        <a:tabLst>
                          <a:tab pos="9601200" algn="l"/>
                          <a:tab pos="9715500" algn="l"/>
                        </a:tabLst>
                      </a:pPr>
                      <a:r>
                        <a:rPr lang="en-US" sz="1600" dirty="0">
                          <a:effectLst/>
                        </a:rPr>
                        <a:t>Identify and use the essential elements of written informational texts to summarize and relate the main idea and basic details.</a:t>
                      </a:r>
                    </a:p>
                    <a:p>
                      <a:pPr marL="342900" marR="99060" lvl="0" indent="-342900">
                        <a:lnSpc>
                          <a:spcPct val="115000"/>
                        </a:lnSpc>
                        <a:spcBef>
                          <a:spcPts val="600"/>
                        </a:spcBef>
                        <a:spcAft>
                          <a:spcPts val="600"/>
                        </a:spcAft>
                        <a:buFont typeface="+mj-lt"/>
                        <a:buAutoNum type="alphaLcPeriod"/>
                        <a:tabLst>
                          <a:tab pos="9601200" algn="l"/>
                          <a:tab pos="9715500" algn="l"/>
                        </a:tabLst>
                      </a:pPr>
                      <a:r>
                        <a:rPr lang="en-US" sz="1600" dirty="0">
                          <a:effectLst/>
                        </a:rPr>
                        <a:t>Draw basic conclusions and make inferences based on the ideas and details derived from authentic messages and informational texts.</a:t>
                      </a:r>
                    </a:p>
                    <a:p>
                      <a:pPr marL="342900" marR="99060" lvl="0" indent="-342900">
                        <a:lnSpc>
                          <a:spcPct val="115000"/>
                        </a:lnSpc>
                        <a:spcBef>
                          <a:spcPts val="600"/>
                        </a:spcBef>
                        <a:spcAft>
                          <a:spcPts val="600"/>
                        </a:spcAft>
                        <a:buFont typeface="+mj-lt"/>
                        <a:buAutoNum type="alphaLcPeriod"/>
                        <a:tabLst>
                          <a:tab pos="9601200" algn="l"/>
                          <a:tab pos="9715500" algn="l"/>
                        </a:tabLst>
                      </a:pPr>
                      <a:r>
                        <a:rPr lang="en-US" sz="1600" dirty="0">
                          <a:effectLst/>
                        </a:rPr>
                        <a:t>Use and share information from authentic sources to solve basic problems, complete basic tasks or reinforce concepts across the curriculum.</a:t>
                      </a:r>
                      <a:endParaRPr lang="en-US" sz="1600" b="0" dirty="0">
                        <a:effectLst/>
                        <a:latin typeface="Times New Roman"/>
                        <a:ea typeface="Times New Roman"/>
                        <a:cs typeface="Times New Roman"/>
                      </a:endParaRPr>
                    </a:p>
                  </a:txBody>
                  <a:tcPr marL="63307" marR="63307" marT="0" marB="0"/>
                </a:tc>
              </a:tr>
            </a:tbl>
          </a:graphicData>
        </a:graphic>
      </p:graphicFrame>
      <p:pic>
        <p:nvPicPr>
          <p:cNvPr id="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991350" y="233362"/>
            <a:ext cx="1006997" cy="828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998347" y="230981"/>
            <a:ext cx="919162" cy="7572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3071343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1752" y="228600"/>
            <a:ext cx="8534400" cy="838200"/>
          </a:xfrm>
        </p:spPr>
        <p:txBody>
          <a:bodyPr>
            <a:normAutofit fontScale="90000"/>
          </a:bodyPr>
          <a:lstStyle/>
          <a:p>
            <a:r>
              <a:rPr lang="en-US" sz="3200" dirty="0">
                <a:solidFill>
                  <a:srgbClr val="7030A0"/>
                </a:solidFill>
              </a:rPr>
              <a:t>Interpretive Communication</a:t>
            </a:r>
            <a:br>
              <a:rPr lang="en-US" sz="3200" dirty="0">
                <a:solidFill>
                  <a:srgbClr val="7030A0"/>
                </a:solidFill>
              </a:rPr>
            </a:br>
            <a:r>
              <a:rPr lang="en-US" sz="3200" i="1" dirty="0">
                <a:solidFill>
                  <a:srgbClr val="7030A0"/>
                </a:solidFill>
              </a:rPr>
              <a:t>(Reading and Listening)</a:t>
            </a:r>
            <a:endParaRPr lang="en-US" dirty="0"/>
          </a:p>
        </p:txBody>
      </p:sp>
      <p:graphicFrame>
        <p:nvGraphicFramePr>
          <p:cNvPr id="4" name="Content Placeholder 3"/>
          <p:cNvGraphicFramePr>
            <a:graphicFrameLocks noGrp="1"/>
          </p:cNvGraphicFramePr>
          <p:nvPr>
            <p:ph sz="quarter" idx="1"/>
            <p:extLst>
              <p:ext uri="{D42A27DB-BD31-4B8C-83A1-F6EECF244321}">
                <p14:modId xmlns:p14="http://schemas.microsoft.com/office/powerpoint/2010/main" val="1518643891"/>
              </p:ext>
            </p:extLst>
          </p:nvPr>
        </p:nvGraphicFramePr>
        <p:xfrm>
          <a:off x="381000" y="1219200"/>
          <a:ext cx="8504238" cy="5665343"/>
        </p:xfrm>
        <a:graphic>
          <a:graphicData uri="http://schemas.openxmlformats.org/drawingml/2006/table">
            <a:tbl>
              <a:tblPr firstRow="1" firstCol="1" bandRow="1" bandCol="1">
                <a:tableStyleId>{1E171933-4619-4E11-9A3F-F7608DF75F80}</a:tableStyleId>
              </a:tblPr>
              <a:tblGrid>
                <a:gridCol w="8504238"/>
              </a:tblGrid>
              <a:tr h="838200">
                <a:tc>
                  <a:txBody>
                    <a:bodyPr/>
                    <a:lstStyle/>
                    <a:p>
                      <a:pPr marL="342900" marR="99060" lvl="0" indent="-342900">
                        <a:lnSpc>
                          <a:spcPct val="115000"/>
                        </a:lnSpc>
                        <a:spcBef>
                          <a:spcPts val="600"/>
                        </a:spcBef>
                        <a:spcAft>
                          <a:spcPts val="600"/>
                        </a:spcAft>
                        <a:buFont typeface="+mj-lt"/>
                        <a:buAutoNum type="arabicPeriod" startAt="4"/>
                        <a:tabLst>
                          <a:tab pos="9601200" algn="l"/>
                          <a:tab pos="9715500" algn="l"/>
                        </a:tabLst>
                      </a:pPr>
                      <a:r>
                        <a:rPr lang="en-US" sz="2000" dirty="0">
                          <a:effectLst/>
                        </a:rPr>
                        <a:t>Comprehend and interpret basic information about the main idea and relevant details in authentic literary texts.</a:t>
                      </a:r>
                      <a:endParaRPr lang="en-US" sz="2000" dirty="0">
                        <a:effectLst/>
                        <a:latin typeface="Times New Roman"/>
                        <a:ea typeface="Times New Roman"/>
                        <a:cs typeface="Times New Roman"/>
                      </a:endParaRPr>
                    </a:p>
                  </a:txBody>
                  <a:tcPr marL="63307" marR="63307" marT="0" marB="0"/>
                </a:tc>
              </a:tr>
              <a:tr h="3578017">
                <a:tc>
                  <a:txBody>
                    <a:bodyPr/>
                    <a:lstStyle/>
                    <a:p>
                      <a:pPr marL="342900" marR="99060" lvl="0" indent="-342900">
                        <a:lnSpc>
                          <a:spcPct val="115000"/>
                        </a:lnSpc>
                        <a:spcBef>
                          <a:spcPts val="600"/>
                        </a:spcBef>
                        <a:spcAft>
                          <a:spcPts val="600"/>
                        </a:spcAft>
                        <a:buFont typeface="+mj-lt"/>
                        <a:buAutoNum type="alphaLcPeriod"/>
                        <a:tabLst>
                          <a:tab pos="9601200" algn="l"/>
                          <a:tab pos="9715500" algn="l"/>
                        </a:tabLst>
                      </a:pPr>
                      <a:r>
                        <a:rPr lang="en-US" sz="1800" dirty="0">
                          <a:effectLst/>
                        </a:rPr>
                        <a:t>Answer basic questions about literary texts.</a:t>
                      </a:r>
                      <a:endParaRPr lang="en-US" sz="1800" b="0" dirty="0">
                        <a:effectLst/>
                        <a:latin typeface="Times New Roman"/>
                        <a:ea typeface="Times New Roman"/>
                        <a:cs typeface="Times New Roman"/>
                      </a:endParaRPr>
                    </a:p>
                    <a:p>
                      <a:pPr marL="342900" marR="99060" lvl="0" indent="-342900">
                        <a:lnSpc>
                          <a:spcPct val="115000"/>
                        </a:lnSpc>
                        <a:spcBef>
                          <a:spcPts val="600"/>
                        </a:spcBef>
                        <a:spcAft>
                          <a:spcPts val="600"/>
                        </a:spcAft>
                        <a:buFont typeface="+mj-lt"/>
                        <a:buAutoNum type="alphaLcPeriod"/>
                        <a:tabLst>
                          <a:tab pos="9601200" algn="l"/>
                          <a:tab pos="9715500" algn="l"/>
                        </a:tabLst>
                      </a:pPr>
                      <a:r>
                        <a:rPr lang="en-US" sz="1800" dirty="0">
                          <a:effectLst/>
                        </a:rPr>
                        <a:t>Sequence events in literary texts.</a:t>
                      </a:r>
                      <a:endParaRPr lang="en-US" sz="1800" b="0" dirty="0">
                        <a:effectLst/>
                        <a:latin typeface="Times New Roman"/>
                        <a:ea typeface="Times New Roman"/>
                        <a:cs typeface="Times New Roman"/>
                      </a:endParaRPr>
                    </a:p>
                    <a:p>
                      <a:pPr marL="342900" marR="99060" lvl="0" indent="-342900">
                        <a:lnSpc>
                          <a:spcPct val="115000"/>
                        </a:lnSpc>
                        <a:spcBef>
                          <a:spcPts val="600"/>
                        </a:spcBef>
                        <a:spcAft>
                          <a:spcPts val="600"/>
                        </a:spcAft>
                        <a:buFont typeface="+mj-lt"/>
                        <a:buAutoNum type="alphaLcPeriod"/>
                        <a:tabLst>
                          <a:tab pos="9601200" algn="l"/>
                          <a:tab pos="9715500" algn="l"/>
                        </a:tabLst>
                      </a:pPr>
                      <a:r>
                        <a:rPr lang="en-US" sz="1800" dirty="0">
                          <a:effectLst/>
                        </a:rPr>
                        <a:t>Provide basic descriptions of characters and settings that include some details.</a:t>
                      </a:r>
                      <a:endParaRPr lang="en-US" sz="1800" b="0" dirty="0">
                        <a:effectLst/>
                        <a:latin typeface="Times New Roman"/>
                        <a:ea typeface="Times New Roman"/>
                        <a:cs typeface="Times New Roman"/>
                      </a:endParaRPr>
                    </a:p>
                    <a:p>
                      <a:pPr marL="342900" marR="99060" lvl="0" indent="-342900">
                        <a:lnSpc>
                          <a:spcPct val="115000"/>
                        </a:lnSpc>
                        <a:spcBef>
                          <a:spcPts val="600"/>
                        </a:spcBef>
                        <a:spcAft>
                          <a:spcPts val="600"/>
                        </a:spcAft>
                        <a:buFont typeface="+mj-lt"/>
                        <a:buAutoNum type="alphaLcPeriod"/>
                        <a:tabLst>
                          <a:tab pos="9601200" algn="l"/>
                          <a:tab pos="9715500" algn="l"/>
                        </a:tabLst>
                      </a:pPr>
                      <a:r>
                        <a:rPr lang="en-US" sz="1800" dirty="0">
                          <a:effectLst/>
                        </a:rPr>
                        <a:t>Predict the outcomes of stories, fables and narratives.</a:t>
                      </a:r>
                      <a:endParaRPr lang="en-US" sz="1800" b="0" dirty="0">
                        <a:effectLst/>
                        <a:latin typeface="Times New Roman"/>
                        <a:ea typeface="Times New Roman"/>
                        <a:cs typeface="Times New Roman"/>
                      </a:endParaRPr>
                    </a:p>
                    <a:p>
                      <a:pPr marL="342900" marR="99060" lvl="0" indent="-342900">
                        <a:lnSpc>
                          <a:spcPct val="115000"/>
                        </a:lnSpc>
                        <a:spcBef>
                          <a:spcPts val="600"/>
                        </a:spcBef>
                        <a:spcAft>
                          <a:spcPts val="600"/>
                        </a:spcAft>
                        <a:buFont typeface="+mj-lt"/>
                        <a:buAutoNum type="alphaLcPeriod"/>
                        <a:tabLst>
                          <a:tab pos="9601200" algn="l"/>
                          <a:tab pos="9715500" algn="l"/>
                        </a:tabLst>
                      </a:pPr>
                      <a:r>
                        <a:rPr lang="en-US" sz="1800" dirty="0">
                          <a:effectLst/>
                        </a:rPr>
                        <a:t>Demonstrate comprehension of literary texts through the creation of basic artistic and/or technology-enhanced representations.</a:t>
                      </a:r>
                      <a:endParaRPr lang="en-US" sz="1800" b="0" dirty="0">
                        <a:effectLst/>
                        <a:latin typeface="Times New Roman"/>
                        <a:ea typeface="Times New Roman"/>
                        <a:cs typeface="Times New Roman"/>
                      </a:endParaRPr>
                    </a:p>
                    <a:p>
                      <a:pPr marL="342900" marR="99060" lvl="0" indent="-342900">
                        <a:lnSpc>
                          <a:spcPct val="115000"/>
                        </a:lnSpc>
                        <a:spcBef>
                          <a:spcPts val="600"/>
                        </a:spcBef>
                        <a:spcAft>
                          <a:spcPts val="600"/>
                        </a:spcAft>
                        <a:buFont typeface="+mj-lt"/>
                        <a:buAutoNum type="alphaLcPeriod"/>
                        <a:tabLst>
                          <a:tab pos="9601200" algn="l"/>
                          <a:tab pos="9715500" algn="l"/>
                        </a:tabLst>
                      </a:pPr>
                      <a:r>
                        <a:rPr lang="en-US" sz="1800" dirty="0">
                          <a:effectLst/>
                        </a:rPr>
                        <a:t>Demonstrate understanding by participating in moderated discussions about aspects of short literary </a:t>
                      </a:r>
                      <a:r>
                        <a:rPr lang="en-US" sz="1800" dirty="0" smtClean="0">
                          <a:effectLst/>
                        </a:rPr>
                        <a:t>pieces.</a:t>
                      </a:r>
                      <a:endParaRPr lang="en-US" sz="1800" b="0" dirty="0" smtClean="0">
                        <a:effectLst/>
                        <a:latin typeface="Times New Roman"/>
                        <a:cs typeface="Times New Roman"/>
                      </a:endParaRPr>
                    </a:p>
                    <a:p>
                      <a:pPr marL="342900" marR="99060" lvl="0" indent="-342900">
                        <a:lnSpc>
                          <a:spcPct val="115000"/>
                        </a:lnSpc>
                        <a:spcBef>
                          <a:spcPts val="600"/>
                        </a:spcBef>
                        <a:spcAft>
                          <a:spcPts val="600"/>
                        </a:spcAft>
                        <a:buFont typeface="+mj-lt"/>
                        <a:buAutoNum type="alphaLcPeriod"/>
                        <a:tabLst>
                          <a:tab pos="9601200" algn="l"/>
                          <a:tab pos="9715500" algn="l"/>
                        </a:tabLst>
                      </a:pPr>
                      <a:r>
                        <a:rPr kumimoji="0" lang="en-US" sz="1800" kern="1200" dirty="0" smtClean="0">
                          <a:effectLst/>
                        </a:rPr>
                        <a:t>Classify short literary pieces by genre and identify characteristics of those genre classifications.</a:t>
                      </a:r>
                    </a:p>
                    <a:p>
                      <a:pPr marL="342900" marR="99060" lvl="0" indent="-342900">
                        <a:lnSpc>
                          <a:spcPct val="115000"/>
                        </a:lnSpc>
                        <a:spcBef>
                          <a:spcPts val="600"/>
                        </a:spcBef>
                        <a:spcAft>
                          <a:spcPts val="600"/>
                        </a:spcAft>
                        <a:buFont typeface="+mj-lt"/>
                        <a:buAutoNum type="alphaLcPeriod"/>
                        <a:tabLst>
                          <a:tab pos="9601200" algn="l"/>
                          <a:tab pos="9715500" algn="l"/>
                        </a:tabLst>
                      </a:pPr>
                      <a:endParaRPr lang="en-US" sz="1800" b="0" dirty="0">
                        <a:effectLst/>
                        <a:latin typeface="Times New Roman"/>
                        <a:ea typeface="Times New Roman"/>
                        <a:cs typeface="Times New Roman"/>
                      </a:endParaRPr>
                    </a:p>
                  </a:txBody>
                  <a:tcPr marL="63307" marR="63307" marT="0" marB="0"/>
                </a:tc>
              </a:tr>
            </a:tbl>
          </a:graphicData>
        </a:graphic>
      </p:graphicFrame>
      <p:pic>
        <p:nvPicPr>
          <p:cNvPr id="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10400" y="233362"/>
            <a:ext cx="1006997" cy="828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017397" y="276225"/>
            <a:ext cx="919162" cy="7572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0284241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2800" dirty="0">
                <a:solidFill>
                  <a:srgbClr val="FF0000"/>
                </a:solidFill>
              </a:rPr>
              <a:t>Interpersonal Communication </a:t>
            </a:r>
            <a:br>
              <a:rPr lang="en-US" sz="2800" dirty="0">
                <a:solidFill>
                  <a:srgbClr val="FF0000"/>
                </a:solidFill>
              </a:rPr>
            </a:br>
            <a:r>
              <a:rPr lang="en-US" sz="2800" i="1" dirty="0">
                <a:solidFill>
                  <a:srgbClr val="FF0000"/>
                </a:solidFill>
              </a:rPr>
              <a:t>(Speaking, listening, reading and writing.)</a:t>
            </a:r>
            <a:endParaRPr lang="en-US" sz="2800" dirty="0"/>
          </a:p>
        </p:txBody>
      </p:sp>
      <p:sp>
        <p:nvSpPr>
          <p:cNvPr id="3" name="Content Placeholder 2"/>
          <p:cNvSpPr>
            <a:spLocks noGrp="1"/>
          </p:cNvSpPr>
          <p:nvPr>
            <p:ph sz="quarter" idx="1"/>
          </p:nvPr>
        </p:nvSpPr>
        <p:spPr/>
        <p:txBody>
          <a:bodyPr/>
          <a:lstStyle/>
          <a:p>
            <a:pPr lvl="1"/>
            <a:r>
              <a:rPr lang="en-US" sz="2400" b="1" dirty="0"/>
              <a:t>Learners initiate and sustain meaningful spoken, written and signed communication by providing and obtaining information, expressing feelings and emotions, and exchanging opinions in culturally appropriate ways. </a:t>
            </a:r>
            <a:endParaRPr lang="en-US" sz="2400" b="1" dirty="0" smtClean="0"/>
          </a:p>
          <a:p>
            <a:pPr lvl="1"/>
            <a:endParaRPr lang="en-US" sz="2000" dirty="0"/>
          </a:p>
          <a:p>
            <a:pPr lvl="1"/>
            <a:r>
              <a:rPr lang="en-US" sz="2400" b="1" dirty="0"/>
              <a:t>Learners actively negotiate meaning across languages and cultures to ensure that their messages are understood and that they can understand others.</a:t>
            </a:r>
            <a:endParaRPr lang="en-US" sz="2000" dirty="0"/>
          </a:p>
          <a:p>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077200" y="228600"/>
            <a:ext cx="838200" cy="843073"/>
          </a:xfrm>
          <a:prstGeom prst="rect">
            <a:avLst/>
          </a:prstGeom>
        </p:spPr>
      </p:pic>
    </p:spTree>
    <p:extLst>
      <p:ext uri="{BB962C8B-B14F-4D97-AF65-F5344CB8AC3E}">
        <p14:creationId xmlns:p14="http://schemas.microsoft.com/office/powerpoint/2010/main" val="240142039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304800"/>
            <a:ext cx="8534400" cy="1066800"/>
          </a:xfrm>
        </p:spPr>
        <p:txBody>
          <a:bodyPr>
            <a:normAutofit fontScale="90000"/>
          </a:bodyPr>
          <a:lstStyle/>
          <a:p>
            <a:r>
              <a:rPr lang="en-US" i="1" dirty="0">
                <a:solidFill>
                  <a:srgbClr val="FF0000"/>
                </a:solidFill>
              </a:rPr>
              <a:t/>
            </a:r>
            <a:br>
              <a:rPr lang="en-US" i="1" dirty="0">
                <a:solidFill>
                  <a:srgbClr val="FF0000"/>
                </a:solidFill>
              </a:rPr>
            </a:br>
            <a:r>
              <a:rPr lang="en-US" sz="2700" dirty="0">
                <a:solidFill>
                  <a:srgbClr val="FF0000"/>
                </a:solidFill>
              </a:rPr>
              <a:t>Interpersonal Communication </a:t>
            </a:r>
            <a:br>
              <a:rPr lang="en-US" sz="2700" dirty="0">
                <a:solidFill>
                  <a:srgbClr val="FF0000"/>
                </a:solidFill>
              </a:rPr>
            </a:br>
            <a:r>
              <a:rPr lang="en-US" sz="2700" i="1" dirty="0">
                <a:solidFill>
                  <a:srgbClr val="FF0000"/>
                </a:solidFill>
              </a:rPr>
              <a:t>(Speaking, listening, reading and writing.)</a:t>
            </a:r>
            <a:r>
              <a:rPr lang="en-US" sz="3600" i="1" dirty="0">
                <a:solidFill>
                  <a:srgbClr val="FF0000"/>
                </a:solidFill>
              </a:rPr>
              <a:t/>
            </a:r>
            <a:br>
              <a:rPr lang="en-US" sz="3600" i="1" dirty="0">
                <a:solidFill>
                  <a:srgbClr val="FF0000"/>
                </a:solidFill>
              </a:rPr>
            </a:br>
            <a:endParaRPr lang="en-US" dirty="0"/>
          </a:p>
        </p:txBody>
      </p:sp>
      <p:graphicFrame>
        <p:nvGraphicFramePr>
          <p:cNvPr id="4" name="Content Placeholder 3"/>
          <p:cNvGraphicFramePr>
            <a:graphicFrameLocks noGrp="1"/>
          </p:cNvGraphicFramePr>
          <p:nvPr>
            <p:ph sz="quarter" idx="1"/>
            <p:extLst>
              <p:ext uri="{D42A27DB-BD31-4B8C-83A1-F6EECF244321}">
                <p14:modId xmlns:p14="http://schemas.microsoft.com/office/powerpoint/2010/main" val="2810601698"/>
              </p:ext>
            </p:extLst>
          </p:nvPr>
        </p:nvGraphicFramePr>
        <p:xfrm>
          <a:off x="319881" y="1600200"/>
          <a:ext cx="8504238" cy="4703445"/>
        </p:xfrm>
        <a:graphic>
          <a:graphicData uri="http://schemas.openxmlformats.org/drawingml/2006/table">
            <a:tbl>
              <a:tblPr firstRow="1" firstCol="1" bandRow="1" bandCol="1">
                <a:tableStyleId>{1E171933-4619-4E11-9A3F-F7608DF75F80}</a:tableStyleId>
              </a:tblPr>
              <a:tblGrid>
                <a:gridCol w="8504238"/>
              </a:tblGrid>
              <a:tr h="192852">
                <a:tc>
                  <a:txBody>
                    <a:bodyPr/>
                    <a:lstStyle/>
                    <a:p>
                      <a:pPr marL="342900" marR="374650" lvl="0" indent="-342900">
                        <a:lnSpc>
                          <a:spcPct val="115000"/>
                        </a:lnSpc>
                        <a:spcBef>
                          <a:spcPts val="600"/>
                        </a:spcBef>
                        <a:spcAft>
                          <a:spcPts val="600"/>
                        </a:spcAft>
                        <a:buFont typeface="+mj-lt"/>
                        <a:buAutoNum type="arabicPeriod"/>
                        <a:tabLst>
                          <a:tab pos="9601200" algn="l"/>
                          <a:tab pos="9715500" algn="l"/>
                        </a:tabLst>
                      </a:pPr>
                      <a:r>
                        <a:rPr lang="en-US" sz="2400" dirty="0" smtClean="0">
                          <a:effectLst/>
                        </a:rPr>
                        <a:t>Negotiate meaning using requests, clarifications and conversation strategies.</a:t>
                      </a:r>
                      <a:endParaRPr lang="en-US" sz="2400" dirty="0">
                        <a:effectLst/>
                        <a:latin typeface="Times New Roman"/>
                        <a:ea typeface="Times New Roman"/>
                        <a:cs typeface="Times New Roman"/>
                      </a:endParaRPr>
                    </a:p>
                  </a:txBody>
                  <a:tcPr marL="66963" marR="66963" marT="0" marB="0"/>
                </a:tc>
              </a:tr>
              <a:tr h="3099607">
                <a:tc>
                  <a:txBody>
                    <a:bodyPr/>
                    <a:lstStyle/>
                    <a:p>
                      <a:pPr marL="457200" marR="374650" lvl="0" indent="-457200">
                        <a:lnSpc>
                          <a:spcPct val="115000"/>
                        </a:lnSpc>
                        <a:spcBef>
                          <a:spcPts val="600"/>
                        </a:spcBef>
                        <a:spcAft>
                          <a:spcPts val="600"/>
                        </a:spcAft>
                        <a:buFont typeface="+mj-lt"/>
                        <a:buAutoNum type="alphaLcPeriod"/>
                        <a:tabLst>
                          <a:tab pos="9601200" algn="l"/>
                          <a:tab pos="9715500" algn="l"/>
                        </a:tabLst>
                      </a:pPr>
                      <a:r>
                        <a:rPr lang="en-US" sz="2000" dirty="0">
                          <a:effectLst/>
                        </a:rPr>
                        <a:t>Use common expressions to make requests and seek clarification.</a:t>
                      </a:r>
                      <a:endParaRPr lang="en-US" sz="2000" dirty="0">
                        <a:effectLst/>
                        <a:latin typeface="Calibri"/>
                        <a:ea typeface="Times New Roman"/>
                        <a:cs typeface="Times New Roman"/>
                      </a:endParaRPr>
                    </a:p>
                    <a:p>
                      <a:pPr marL="457200" marR="373380" lvl="0" indent="-457200">
                        <a:lnSpc>
                          <a:spcPct val="115000"/>
                        </a:lnSpc>
                        <a:spcBef>
                          <a:spcPts val="600"/>
                        </a:spcBef>
                        <a:spcAft>
                          <a:spcPts val="600"/>
                        </a:spcAft>
                        <a:buFont typeface="+mj-lt"/>
                        <a:buAutoNum type="alphaLcPeriod"/>
                        <a:tabLst>
                          <a:tab pos="9601200" algn="l"/>
                          <a:tab pos="9715500" algn="l"/>
                        </a:tabLst>
                      </a:pPr>
                      <a:r>
                        <a:rPr lang="en-US" sz="2000" dirty="0" smtClean="0">
                          <a:effectLst/>
                        </a:rPr>
                        <a:t>Ask </a:t>
                      </a:r>
                      <a:r>
                        <a:rPr lang="en-US" sz="2000" dirty="0">
                          <a:effectLst/>
                        </a:rPr>
                        <a:t>and answer questions to clarify information.</a:t>
                      </a:r>
                      <a:endParaRPr lang="en-US" sz="2000" dirty="0">
                        <a:effectLst/>
                        <a:latin typeface="Calibri"/>
                        <a:ea typeface="Times New Roman"/>
                        <a:cs typeface="Times New Roman"/>
                      </a:endParaRPr>
                    </a:p>
                    <a:p>
                      <a:pPr marL="457200" marR="373380" lvl="0" indent="-457200">
                        <a:lnSpc>
                          <a:spcPct val="115000"/>
                        </a:lnSpc>
                        <a:spcBef>
                          <a:spcPts val="600"/>
                        </a:spcBef>
                        <a:spcAft>
                          <a:spcPts val="600"/>
                        </a:spcAft>
                        <a:buFont typeface="+mj-lt"/>
                        <a:buAutoNum type="alphaLcPeriod"/>
                        <a:tabLst>
                          <a:tab pos="9601200" algn="l"/>
                          <a:tab pos="9715500" algn="l"/>
                        </a:tabLst>
                      </a:pPr>
                      <a:r>
                        <a:rPr lang="en-US" sz="2000" dirty="0" smtClean="0">
                          <a:effectLst/>
                        </a:rPr>
                        <a:t>Rephrase </a:t>
                      </a:r>
                      <a:r>
                        <a:rPr lang="en-US" sz="2000" dirty="0">
                          <a:effectLst/>
                        </a:rPr>
                        <a:t>a question or statement or provide additional details to clarify meaning.</a:t>
                      </a:r>
                      <a:endParaRPr lang="en-US" sz="2000" dirty="0">
                        <a:effectLst/>
                        <a:latin typeface="Calibri"/>
                        <a:ea typeface="Times New Roman"/>
                        <a:cs typeface="Times New Roman"/>
                      </a:endParaRPr>
                    </a:p>
                    <a:p>
                      <a:pPr marL="457200" marR="373380" lvl="0" indent="-457200">
                        <a:lnSpc>
                          <a:spcPct val="115000"/>
                        </a:lnSpc>
                        <a:spcBef>
                          <a:spcPts val="600"/>
                        </a:spcBef>
                        <a:spcAft>
                          <a:spcPts val="600"/>
                        </a:spcAft>
                        <a:buFont typeface="+mj-lt"/>
                        <a:buAutoNum type="alphaLcPeriod"/>
                        <a:tabLst>
                          <a:tab pos="9601200" algn="l"/>
                          <a:tab pos="9715500" algn="l"/>
                        </a:tabLst>
                      </a:pPr>
                      <a:r>
                        <a:rPr lang="en-US" sz="2000" dirty="0" smtClean="0">
                          <a:effectLst/>
                        </a:rPr>
                        <a:t>Observe </a:t>
                      </a:r>
                      <a:r>
                        <a:rPr lang="en-US" sz="2000" dirty="0">
                          <a:effectLst/>
                        </a:rPr>
                        <a:t>or use basic nonverbal clues to help clarify meaning.</a:t>
                      </a:r>
                      <a:endParaRPr lang="en-US" sz="2000" dirty="0">
                        <a:effectLst/>
                        <a:latin typeface="Calibri"/>
                        <a:ea typeface="Times New Roman"/>
                        <a:cs typeface="Times New Roman"/>
                      </a:endParaRPr>
                    </a:p>
                    <a:p>
                      <a:pPr marL="457200" marR="373380" lvl="0" indent="-457200">
                        <a:lnSpc>
                          <a:spcPct val="115000"/>
                        </a:lnSpc>
                        <a:spcBef>
                          <a:spcPts val="600"/>
                        </a:spcBef>
                        <a:spcAft>
                          <a:spcPts val="600"/>
                        </a:spcAft>
                        <a:buFont typeface="+mj-lt"/>
                        <a:buAutoNum type="alphaLcPeriod"/>
                        <a:tabLst>
                          <a:tab pos="9601200" algn="l"/>
                          <a:tab pos="9715500" algn="l"/>
                        </a:tabLst>
                      </a:pPr>
                      <a:r>
                        <a:rPr lang="en-US" sz="2000" dirty="0" smtClean="0">
                          <a:effectLst/>
                        </a:rPr>
                        <a:t>Use </a:t>
                      </a:r>
                      <a:r>
                        <a:rPr lang="en-US" sz="2000" dirty="0">
                          <a:effectLst/>
                        </a:rPr>
                        <a:t>basic conversation strategies to steer interactions.</a:t>
                      </a:r>
                    </a:p>
                    <a:p>
                      <a:pPr marL="457200" marR="373380" indent="-457200">
                        <a:lnSpc>
                          <a:spcPct val="115000"/>
                        </a:lnSpc>
                        <a:spcBef>
                          <a:spcPts val="600"/>
                        </a:spcBef>
                        <a:spcAft>
                          <a:spcPts val="600"/>
                        </a:spcAft>
                        <a:buFont typeface="+mj-lt"/>
                        <a:buAutoNum type="alphaLcPeriod"/>
                        <a:tabLst>
                          <a:tab pos="9601200" algn="l"/>
                          <a:tab pos="9715500" algn="l"/>
                        </a:tabLst>
                      </a:pPr>
                      <a:endParaRPr lang="en-US" sz="2000" dirty="0">
                        <a:effectLst/>
                        <a:latin typeface="Calibri"/>
                        <a:ea typeface="Times New Roman"/>
                        <a:cs typeface="Times New Roman"/>
                      </a:endParaRPr>
                    </a:p>
                  </a:txBody>
                  <a:tcPr marL="66963" marR="66963" marT="0" marB="0"/>
                </a:tc>
              </a:tr>
            </a:tbl>
          </a:graphicData>
        </a:graphic>
      </p:graphicFrame>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924800" y="152400"/>
            <a:ext cx="833355" cy="838200"/>
          </a:xfrm>
          <a:prstGeom prst="rect">
            <a:avLst/>
          </a:prstGeom>
        </p:spPr>
      </p:pic>
    </p:spTree>
    <p:extLst>
      <p:ext uri="{BB962C8B-B14F-4D97-AF65-F5344CB8AC3E}">
        <p14:creationId xmlns:p14="http://schemas.microsoft.com/office/powerpoint/2010/main" val="2610175892"/>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Civic">
  <a:themeElements>
    <a:clrScheme name="Civic">
      <a:dk1>
        <a:sysClr val="windowText" lastClr="000000"/>
      </a:dk1>
      <a:lt1>
        <a:sysClr val="window" lastClr="FFFFFF"/>
      </a:lt1>
      <a:dk2>
        <a:srgbClr val="646B86"/>
      </a:dk2>
      <a:lt2>
        <a:srgbClr val="C5D1D7"/>
      </a:lt2>
      <a:accent1>
        <a:srgbClr val="D16349"/>
      </a:accent1>
      <a:accent2>
        <a:srgbClr val="CCB400"/>
      </a:accent2>
      <a:accent3>
        <a:srgbClr val="8CADAE"/>
      </a:accent3>
      <a:accent4>
        <a:srgbClr val="8C7B70"/>
      </a:accent4>
      <a:accent5>
        <a:srgbClr val="8FB08C"/>
      </a:accent5>
      <a:accent6>
        <a:srgbClr val="D19049"/>
      </a:accent6>
      <a:hlink>
        <a:srgbClr val="00A3D6"/>
      </a:hlink>
      <a:folHlink>
        <a:srgbClr val="694F07"/>
      </a:folHlink>
    </a:clrScheme>
    <a:fontScheme name="Civic">
      <a:majorFont>
        <a:latin typeface="Georgia"/>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eorgia"/>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Civic">
      <a:fillStyleLst>
        <a:solidFill>
          <a:schemeClr val="phClr"/>
        </a:solidFill>
        <a:solidFill>
          <a:schemeClr val="phClr">
            <a:tint val="45000"/>
          </a:schemeClr>
        </a:solidFill>
        <a:solidFill>
          <a:schemeClr val="phClr">
            <a:tint val="95000"/>
          </a:schemeClr>
        </a:solidFill>
      </a:fillStyleLst>
      <a:lnStyleLst>
        <a:ln w="9525" cap="flat" cmpd="sng" algn="ctr">
          <a:solidFill>
            <a:schemeClr val="phClr"/>
          </a:solidFill>
          <a:prstDash val="solid"/>
        </a:ln>
        <a:ln w="11429" cap="flat" cmpd="sng" algn="ctr">
          <a:solidFill>
            <a:schemeClr val="phClr"/>
          </a:solidFill>
          <a:prstDash val="sysDash"/>
        </a:ln>
        <a:ln w="20000" cap="flat" cmpd="sng" algn="ctr">
          <a:solidFill>
            <a:schemeClr val="phClr"/>
          </a:solidFill>
          <a:prstDash val="solid"/>
        </a:ln>
      </a:lnStyleLst>
      <a:effectStyleLst>
        <a:effectStyle>
          <a:effectLst>
            <a:outerShdw blurRad="50800" dist="25400" dir="5400000" rotWithShape="0">
              <a:srgbClr val="000000">
                <a:alpha val="3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threePt" dir="t">
              <a:rot lat="0" lon="0" rev="0"/>
            </a:lightRig>
          </a:scene3d>
          <a:sp3d contourW="9525" prstMaterial="matte">
            <a:bevelT w="0" h="0"/>
            <a:contourClr>
              <a:schemeClr val="phClr">
                <a:shade val="70000"/>
                <a:satMod val="105000"/>
              </a:schemeClr>
            </a:contourClr>
          </a:sp3d>
        </a:effectStyle>
        <a:effectStyle>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phClr"/>
            </a:contourClr>
          </a:sp3d>
        </a:effectStyle>
      </a:effectStyleLst>
      <a:bgFillStyleLst>
        <a:solidFill>
          <a:schemeClr val="phClr"/>
        </a:solidFill>
        <a:blipFill>
          <a:blip xmlns:r="http://schemas.openxmlformats.org/officeDocument/2006/relationships" r:embed="rId1">
            <a:duotone>
              <a:schemeClr val="phClr">
                <a:shade val="70000"/>
                <a:satMod val="115000"/>
              </a:schemeClr>
              <a:schemeClr val="phClr">
                <a:tint val="85000"/>
              </a:schemeClr>
            </a:duotone>
          </a:blip>
          <a:tile tx="0" ty="0" sx="85000" sy="85000" flip="none" algn="tl"/>
        </a:blipFill>
        <a:blipFill>
          <a:blip xmlns:r="http://schemas.openxmlformats.org/officeDocument/2006/relationships" r:embed="rId2">
            <a:duotone>
              <a:schemeClr val="phClr">
                <a:shade val="65000"/>
                <a:satMod val="115000"/>
              </a:schemeClr>
              <a:schemeClr val="phClr">
                <a:tint val="85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Civic</Template>
  <TotalTime>1301</TotalTime>
  <Words>1790</Words>
  <Application>Microsoft Office PowerPoint</Application>
  <PresentationFormat>On-screen Show (4:3)</PresentationFormat>
  <Paragraphs>154</Paragraphs>
  <Slides>19</Slides>
  <Notes>1</Notes>
  <HiddenSlides>0</HiddenSlides>
  <MMClips>0</MMClips>
  <ScaleCrop>false</ScaleCrop>
  <HeadingPairs>
    <vt:vector size="4" baseType="variant">
      <vt:variant>
        <vt:lpstr>Theme</vt:lpstr>
      </vt:variant>
      <vt:variant>
        <vt:i4>1</vt:i4>
      </vt:variant>
      <vt:variant>
        <vt:lpstr>Slide Titles</vt:lpstr>
      </vt:variant>
      <vt:variant>
        <vt:i4>19</vt:i4>
      </vt:variant>
    </vt:vector>
  </HeadingPairs>
  <TitlesOfParts>
    <vt:vector size="20" baseType="lpstr">
      <vt:lpstr>Civic</vt:lpstr>
      <vt:lpstr>Ohio World Language Standards </vt:lpstr>
      <vt:lpstr>Interpretive Communication  (Reading &amp; Listening)</vt:lpstr>
      <vt:lpstr>    Interpretive Communication (Reading and Listening)</vt:lpstr>
      <vt:lpstr>Interpretive Communication (Reading and Listening)</vt:lpstr>
      <vt:lpstr>Interpretive Communication (Reading and Listening)</vt:lpstr>
      <vt:lpstr>Interpretive Communication (Reading and Listening)</vt:lpstr>
      <vt:lpstr>Interpretive Communication (Reading and Listening)</vt:lpstr>
      <vt:lpstr>Interpersonal Communication  (Speaking, listening, reading and writing.)</vt:lpstr>
      <vt:lpstr> Interpersonal Communication  (Speaking, listening, reading and writing.) </vt:lpstr>
      <vt:lpstr>Interpersonal Communication  (Speaking, listening, reading and writing.)</vt:lpstr>
      <vt:lpstr>Interpersonal Communication  (Speaking, listening, reading and writing.)</vt:lpstr>
      <vt:lpstr>Presentational Communication (Speaking and Writing</vt:lpstr>
      <vt:lpstr>  Presentational Communication (Speaking and Writing)</vt:lpstr>
      <vt:lpstr>Presentational Communication (Speaking and Writing)</vt:lpstr>
      <vt:lpstr>Presentational Communication (Speaking and Writing)</vt:lpstr>
      <vt:lpstr>   s.   CULTURES STANDARD Gain and use knowledge and understanding of other cultures</vt:lpstr>
      <vt:lpstr>CULTURES STANDARD</vt:lpstr>
      <vt:lpstr>CULTURES STANDARD</vt:lpstr>
      <vt:lpstr>CULTURES STANDARD</vt:lpstr>
    </vt:vector>
  </TitlesOfParts>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Ohio World Language Standards </dc:title>
  <dc:creator>Dawn Rondot</dc:creator>
  <cp:lastModifiedBy>Dawn Rondot</cp:lastModifiedBy>
  <cp:revision>2</cp:revision>
  <dcterms:created xsi:type="dcterms:W3CDTF">2012-07-31T16:48:11Z</dcterms:created>
  <dcterms:modified xsi:type="dcterms:W3CDTF">2012-08-01T14:29:15Z</dcterms:modified>
</cp:coreProperties>
</file>